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4"/>
    <p:restoredTop sz="94640"/>
  </p:normalViewPr>
  <p:slideViewPr>
    <p:cSldViewPr snapToGrid="0" snapToObjects="1">
      <p:cViewPr varScale="1">
        <p:scale>
          <a:sx n="166" d="100"/>
          <a:sy n="166" d="100"/>
        </p:scale>
        <p:origin x="21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75731-6404-974B-BA73-39E547538E4A}" type="doc">
      <dgm:prSet loTypeId="urn:microsoft.com/office/officeart/2005/8/layout/matrix3" loCatId="" qsTypeId="urn:microsoft.com/office/officeart/2005/8/quickstyle/simple4" qsCatId="simple" csTypeId="urn:microsoft.com/office/officeart/2005/8/colors/accent2_2" csCatId="accent2" phldr="1"/>
      <dgm:spPr/>
    </dgm:pt>
    <dgm:pt modelId="{28EA21D0-2D62-C247-8101-898346C102C0}">
      <dgm:prSet phldrT="[Text]"/>
      <dgm:spPr>
        <a:solidFill>
          <a:srgbClr val="F08FE2"/>
        </a:solidFill>
      </dgm:spPr>
      <dgm:t>
        <a:bodyPr/>
        <a:lstStyle/>
        <a:p>
          <a:r>
            <a:rPr lang="en-US" smtClean="0"/>
            <a:t>Teachers: Show them how to find and keep a collection of short poems to share across</a:t>
          </a:r>
          <a:r>
            <a:rPr lang="en-US" baseline="0" smtClean="0"/>
            <a:t> the </a:t>
          </a:r>
          <a:r>
            <a:rPr lang="en-US" baseline="0" smtClean="0"/>
            <a:t>curriculum.</a:t>
          </a:r>
          <a:endParaRPr lang="en-US"/>
        </a:p>
      </dgm:t>
    </dgm:pt>
    <dgm:pt modelId="{E667CB04-EA68-D34D-AE0A-0E69FF79C190}" type="parTrans" cxnId="{4B741D19-5F1A-BB4C-A9EC-A15FEB75053D}">
      <dgm:prSet/>
      <dgm:spPr/>
      <dgm:t>
        <a:bodyPr/>
        <a:lstStyle/>
        <a:p>
          <a:endParaRPr lang="en-US"/>
        </a:p>
      </dgm:t>
    </dgm:pt>
    <dgm:pt modelId="{F623C53B-2636-2741-9F22-ACB073ED15D4}" type="sibTrans" cxnId="{4B741D19-5F1A-BB4C-A9EC-A15FEB75053D}">
      <dgm:prSet/>
      <dgm:spPr/>
      <dgm:t>
        <a:bodyPr/>
        <a:lstStyle/>
        <a:p>
          <a:endParaRPr lang="en-US"/>
        </a:p>
      </dgm:t>
    </dgm:pt>
    <dgm:pt modelId="{D4A99EEB-96DD-9F4F-B023-4789DB99E0DB}">
      <dgm:prSet phldrT="[Text]"/>
      <dgm:spPr>
        <a:solidFill>
          <a:srgbClr val="F08FE2"/>
        </a:solidFill>
        <a:ln>
          <a:solidFill>
            <a:srgbClr val="F08FE2"/>
          </a:solidFill>
        </a:ln>
      </dgm:spPr>
      <dgm:t>
        <a:bodyPr/>
        <a:lstStyle/>
        <a:p>
          <a:r>
            <a:rPr lang="en-US" smtClean="0"/>
            <a:t>Parent's night: </a:t>
          </a:r>
          <a:r>
            <a:rPr lang="en-US" smtClean="0"/>
            <a:t>Produce </a:t>
          </a:r>
          <a:r>
            <a:rPr lang="en-US" smtClean="0"/>
            <a:t>a flyer with information on some great </a:t>
          </a:r>
          <a:r>
            <a:rPr lang="en-US" smtClean="0"/>
            <a:t>poems.</a:t>
          </a:r>
          <a:endParaRPr lang="en-US"/>
        </a:p>
      </dgm:t>
    </dgm:pt>
    <dgm:pt modelId="{24867C04-4F2D-9745-884A-F30EA374AC55}" type="parTrans" cxnId="{24A3887D-78B6-7C4F-A9F2-3AE8F6F548F9}">
      <dgm:prSet/>
      <dgm:spPr/>
      <dgm:t>
        <a:bodyPr/>
        <a:lstStyle/>
        <a:p>
          <a:endParaRPr lang="en-US"/>
        </a:p>
      </dgm:t>
    </dgm:pt>
    <dgm:pt modelId="{48386D30-C595-8F42-A7D9-A4356DE08FC3}" type="sibTrans" cxnId="{24A3887D-78B6-7C4F-A9F2-3AE8F6F548F9}">
      <dgm:prSet/>
      <dgm:spPr/>
      <dgm:t>
        <a:bodyPr/>
        <a:lstStyle/>
        <a:p>
          <a:endParaRPr lang="en-US"/>
        </a:p>
      </dgm:t>
    </dgm:pt>
    <dgm:pt modelId="{899F4268-FC9C-5D4E-A8E9-794119F61469}">
      <dgm:prSet phldrT="[Text]"/>
      <dgm:spPr>
        <a:solidFill>
          <a:srgbClr val="F08FE2"/>
        </a:solidFill>
      </dgm:spPr>
      <dgm:t>
        <a:bodyPr/>
        <a:lstStyle/>
        <a:p>
          <a:r>
            <a:rPr lang="en-US" smtClean="0"/>
            <a:t>Students/</a:t>
          </a:r>
          <a:r>
            <a:rPr lang="en-US" baseline="0" smtClean="0"/>
            <a:t> Parents</a:t>
          </a:r>
          <a:r>
            <a:rPr lang="en-US" smtClean="0"/>
            <a:t>: Invite</a:t>
          </a:r>
          <a:r>
            <a:rPr lang="en-US" baseline="0" smtClean="0"/>
            <a:t> </a:t>
          </a:r>
          <a:r>
            <a:rPr lang="en-US" err="1" smtClean="0"/>
            <a:t>PreK</a:t>
          </a:r>
          <a:r>
            <a:rPr lang="en-US" baseline="0" smtClean="0"/>
            <a:t> and Kinder students with their parents  to hear </a:t>
          </a:r>
          <a:r>
            <a:rPr lang="en-US" baseline="0" smtClean="0"/>
            <a:t>some </a:t>
          </a:r>
          <a:r>
            <a:rPr lang="en-US" baseline="0" smtClean="0"/>
            <a:t>short </a:t>
          </a:r>
          <a:r>
            <a:rPr lang="en-US" baseline="0" smtClean="0"/>
            <a:t>poems </a:t>
          </a:r>
          <a:r>
            <a:rPr lang="en-US" baseline="0" smtClean="0"/>
            <a:t>done by a puppet</a:t>
          </a:r>
          <a:r>
            <a:rPr lang="en-US" smtClean="0"/>
            <a:t>. I</a:t>
          </a:r>
          <a:r>
            <a:rPr lang="en-US" baseline="0" smtClean="0"/>
            <a:t> would then talk about the elements of poetry.</a:t>
          </a:r>
          <a:endParaRPr lang="en-US"/>
        </a:p>
      </dgm:t>
    </dgm:pt>
    <dgm:pt modelId="{422BEA59-C887-254B-88D6-589DEAC840CF}" type="parTrans" cxnId="{61FBC8B6-4C2D-5746-8ED9-1F3B8563A2A5}">
      <dgm:prSet/>
      <dgm:spPr/>
      <dgm:t>
        <a:bodyPr/>
        <a:lstStyle/>
        <a:p>
          <a:endParaRPr lang="en-US"/>
        </a:p>
      </dgm:t>
    </dgm:pt>
    <dgm:pt modelId="{0065331F-3339-CA44-8968-46DA5AF6C091}" type="sibTrans" cxnId="{61FBC8B6-4C2D-5746-8ED9-1F3B8563A2A5}">
      <dgm:prSet/>
      <dgm:spPr/>
      <dgm:t>
        <a:bodyPr/>
        <a:lstStyle/>
        <a:p>
          <a:endParaRPr lang="en-US"/>
        </a:p>
      </dgm:t>
    </dgm:pt>
    <dgm:pt modelId="{ED45AB67-14FC-2548-ABD1-A88F1912B7EF}">
      <dgm:prSet phldrT="[Text]"/>
      <dgm:spPr>
        <a:solidFill>
          <a:srgbClr val="F08FE2"/>
        </a:solidFill>
      </dgm:spPr>
      <dgm:t>
        <a:bodyPr/>
        <a:lstStyle/>
        <a:p>
          <a:r>
            <a:rPr lang="en-US" smtClean="0"/>
            <a:t>Library: Show off a specific author with one of their poems on display. </a:t>
          </a:r>
          <a:endParaRPr lang="en-US"/>
        </a:p>
      </dgm:t>
    </dgm:pt>
    <dgm:pt modelId="{541D53E4-4DAB-AD48-9E34-163C596C9EE0}" type="parTrans" cxnId="{53FD6D90-F0F8-8749-AD8E-3C942521284F}">
      <dgm:prSet/>
      <dgm:spPr/>
      <dgm:t>
        <a:bodyPr/>
        <a:lstStyle/>
        <a:p>
          <a:endParaRPr lang="en-US"/>
        </a:p>
      </dgm:t>
    </dgm:pt>
    <dgm:pt modelId="{D00488E2-4342-7446-95C6-1650649C8D46}" type="sibTrans" cxnId="{53FD6D90-F0F8-8749-AD8E-3C942521284F}">
      <dgm:prSet/>
      <dgm:spPr/>
      <dgm:t>
        <a:bodyPr/>
        <a:lstStyle/>
        <a:p>
          <a:endParaRPr lang="en-US"/>
        </a:p>
      </dgm:t>
    </dgm:pt>
    <dgm:pt modelId="{033CFB90-811F-BE4D-BE4A-EF09056C501B}" type="pres">
      <dgm:prSet presAssocID="{99775731-6404-974B-BA73-39E547538E4A}" presName="matrix" presStyleCnt="0">
        <dgm:presLayoutVars>
          <dgm:chMax val="1"/>
          <dgm:dir/>
          <dgm:resizeHandles val="exact"/>
        </dgm:presLayoutVars>
      </dgm:prSet>
      <dgm:spPr/>
    </dgm:pt>
    <dgm:pt modelId="{B3E8146A-1C02-5F41-A54C-70C4B0F036C5}" type="pres">
      <dgm:prSet presAssocID="{99775731-6404-974B-BA73-39E547538E4A}" presName="diamond" presStyleLbl="bgShp" presStyleIdx="0" presStyleCnt="1"/>
      <dgm:spPr>
        <a:solidFill>
          <a:srgbClr val="7030A0"/>
        </a:solidFill>
        <a:ln>
          <a:solidFill>
            <a:srgbClr val="F08FE2"/>
          </a:solidFill>
        </a:ln>
      </dgm:spPr>
    </dgm:pt>
    <dgm:pt modelId="{392A1501-593B-894D-B2A2-CF6B072BABE2}" type="pres">
      <dgm:prSet presAssocID="{99775731-6404-974B-BA73-39E547538E4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7F445-4FAE-7E44-BEE2-0777328075E0}" type="pres">
      <dgm:prSet presAssocID="{99775731-6404-974B-BA73-39E547538E4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F19DE-8A2A-7C4C-A050-309647C00D79}" type="pres">
      <dgm:prSet presAssocID="{99775731-6404-974B-BA73-39E547538E4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7C335-9D82-E543-928C-19D85DF6C27D}" type="pres">
      <dgm:prSet presAssocID="{99775731-6404-974B-BA73-39E547538E4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EF99AE-22B4-D545-9F46-2833C8D2C505}" type="presOf" srcId="{ED45AB67-14FC-2548-ABD1-A88F1912B7EF}" destId="{F627C335-9D82-E543-928C-19D85DF6C27D}" srcOrd="0" destOrd="0" presId="urn:microsoft.com/office/officeart/2005/8/layout/matrix3"/>
    <dgm:cxn modelId="{61FBC8B6-4C2D-5746-8ED9-1F3B8563A2A5}" srcId="{99775731-6404-974B-BA73-39E547538E4A}" destId="{899F4268-FC9C-5D4E-A8E9-794119F61469}" srcOrd="2" destOrd="0" parTransId="{422BEA59-C887-254B-88D6-589DEAC840CF}" sibTransId="{0065331F-3339-CA44-8968-46DA5AF6C091}"/>
    <dgm:cxn modelId="{24A3887D-78B6-7C4F-A9F2-3AE8F6F548F9}" srcId="{99775731-6404-974B-BA73-39E547538E4A}" destId="{D4A99EEB-96DD-9F4F-B023-4789DB99E0DB}" srcOrd="1" destOrd="0" parTransId="{24867C04-4F2D-9745-884A-F30EA374AC55}" sibTransId="{48386D30-C595-8F42-A7D9-A4356DE08FC3}"/>
    <dgm:cxn modelId="{AEDF1BC1-7855-A542-8A18-25A512F1392F}" type="presOf" srcId="{899F4268-FC9C-5D4E-A8E9-794119F61469}" destId="{44CF19DE-8A2A-7C4C-A050-309647C00D79}" srcOrd="0" destOrd="0" presId="urn:microsoft.com/office/officeart/2005/8/layout/matrix3"/>
    <dgm:cxn modelId="{E7DAD704-328F-8943-9667-01EB7CC8DA94}" type="presOf" srcId="{D4A99EEB-96DD-9F4F-B023-4789DB99E0DB}" destId="{EF17F445-4FAE-7E44-BEE2-0777328075E0}" srcOrd="0" destOrd="0" presId="urn:microsoft.com/office/officeart/2005/8/layout/matrix3"/>
    <dgm:cxn modelId="{53FD6D90-F0F8-8749-AD8E-3C942521284F}" srcId="{99775731-6404-974B-BA73-39E547538E4A}" destId="{ED45AB67-14FC-2548-ABD1-A88F1912B7EF}" srcOrd="3" destOrd="0" parTransId="{541D53E4-4DAB-AD48-9E34-163C596C9EE0}" sibTransId="{D00488E2-4342-7446-95C6-1650649C8D46}"/>
    <dgm:cxn modelId="{4B741D19-5F1A-BB4C-A9EC-A15FEB75053D}" srcId="{99775731-6404-974B-BA73-39E547538E4A}" destId="{28EA21D0-2D62-C247-8101-898346C102C0}" srcOrd="0" destOrd="0" parTransId="{E667CB04-EA68-D34D-AE0A-0E69FF79C190}" sibTransId="{F623C53B-2636-2741-9F22-ACB073ED15D4}"/>
    <dgm:cxn modelId="{A403AC1A-9D4B-4D44-954B-D6B2301C6161}" type="presOf" srcId="{28EA21D0-2D62-C247-8101-898346C102C0}" destId="{392A1501-593B-894D-B2A2-CF6B072BABE2}" srcOrd="0" destOrd="0" presId="urn:microsoft.com/office/officeart/2005/8/layout/matrix3"/>
    <dgm:cxn modelId="{7BC38C96-171F-DB4D-BE12-9BAB3A047B80}" type="presOf" srcId="{99775731-6404-974B-BA73-39E547538E4A}" destId="{033CFB90-811F-BE4D-BE4A-EF09056C501B}" srcOrd="0" destOrd="0" presId="urn:microsoft.com/office/officeart/2005/8/layout/matrix3"/>
    <dgm:cxn modelId="{3426B41C-E35A-094D-A904-A8E9A670A36D}" type="presParOf" srcId="{033CFB90-811F-BE4D-BE4A-EF09056C501B}" destId="{B3E8146A-1C02-5F41-A54C-70C4B0F036C5}" srcOrd="0" destOrd="0" presId="urn:microsoft.com/office/officeart/2005/8/layout/matrix3"/>
    <dgm:cxn modelId="{63A8B524-9D02-B54D-9D6E-7A3F06E41923}" type="presParOf" srcId="{033CFB90-811F-BE4D-BE4A-EF09056C501B}" destId="{392A1501-593B-894D-B2A2-CF6B072BABE2}" srcOrd="1" destOrd="0" presId="urn:microsoft.com/office/officeart/2005/8/layout/matrix3"/>
    <dgm:cxn modelId="{AA3DEDB0-D024-F140-887B-D9F0A6A40B5C}" type="presParOf" srcId="{033CFB90-811F-BE4D-BE4A-EF09056C501B}" destId="{EF17F445-4FAE-7E44-BEE2-0777328075E0}" srcOrd="2" destOrd="0" presId="urn:microsoft.com/office/officeart/2005/8/layout/matrix3"/>
    <dgm:cxn modelId="{3535D6EF-2CA7-AA49-942C-27AC5D2CB6ED}" type="presParOf" srcId="{033CFB90-811F-BE4D-BE4A-EF09056C501B}" destId="{44CF19DE-8A2A-7C4C-A050-309647C00D79}" srcOrd="3" destOrd="0" presId="urn:microsoft.com/office/officeart/2005/8/layout/matrix3"/>
    <dgm:cxn modelId="{9BDF4589-8423-4142-923C-5932B55AF47F}" type="presParOf" srcId="{033CFB90-811F-BE4D-BE4A-EF09056C501B}" destId="{F627C335-9D82-E543-928C-19D85DF6C27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B6EB7-9600-2240-8790-822E2438ACBB}" type="doc">
      <dgm:prSet loTypeId="urn:microsoft.com/office/officeart/2005/8/layout/list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6DD05B3-7673-9C43-A1B8-17910E1B0E5D}">
      <dgm:prSet phldrT="[Text]"/>
      <dgm:spPr/>
      <dgm:t>
        <a:bodyPr/>
        <a:lstStyle/>
        <a:p>
          <a:r>
            <a:rPr lang="en-US" smtClean="0"/>
            <a:t>Teachers</a:t>
          </a:r>
          <a:endParaRPr lang="en-US"/>
        </a:p>
      </dgm:t>
    </dgm:pt>
    <dgm:pt modelId="{F9DBA133-1C16-2945-967B-0C45F4C9CC70}" type="parTrans" cxnId="{E0EB5056-C2E9-CD48-BBD8-0B718076623A}">
      <dgm:prSet/>
      <dgm:spPr/>
      <dgm:t>
        <a:bodyPr/>
        <a:lstStyle/>
        <a:p>
          <a:endParaRPr lang="en-US"/>
        </a:p>
      </dgm:t>
    </dgm:pt>
    <dgm:pt modelId="{07E6C9F9-29A6-F048-B3C2-005CDB08CBA8}" type="sibTrans" cxnId="{E0EB5056-C2E9-CD48-BBD8-0B718076623A}">
      <dgm:prSet/>
      <dgm:spPr/>
      <dgm:t>
        <a:bodyPr/>
        <a:lstStyle/>
        <a:p>
          <a:endParaRPr lang="en-US"/>
        </a:p>
      </dgm:t>
    </dgm:pt>
    <dgm:pt modelId="{05AD19CA-A123-2243-906C-D5388C84B1D5}">
      <dgm:prSet phldrT="[Text]"/>
      <dgm:spPr/>
      <dgm:t>
        <a:bodyPr/>
        <a:lstStyle/>
        <a:p>
          <a:r>
            <a:rPr lang="en-US" smtClean="0"/>
            <a:t>Principal's Office</a:t>
          </a:r>
          <a:endParaRPr lang="en-US"/>
        </a:p>
      </dgm:t>
    </dgm:pt>
    <dgm:pt modelId="{1FD5E7D1-40CA-C44C-A611-0DB8B139F9DC}" type="parTrans" cxnId="{B123AEB5-7906-EF4E-91BC-8097A9664290}">
      <dgm:prSet/>
      <dgm:spPr/>
      <dgm:t>
        <a:bodyPr/>
        <a:lstStyle/>
        <a:p>
          <a:endParaRPr lang="en-US"/>
        </a:p>
      </dgm:t>
    </dgm:pt>
    <dgm:pt modelId="{62A00349-722B-4D40-9147-DD71C034E934}" type="sibTrans" cxnId="{B123AEB5-7906-EF4E-91BC-8097A9664290}">
      <dgm:prSet/>
      <dgm:spPr/>
      <dgm:t>
        <a:bodyPr/>
        <a:lstStyle/>
        <a:p>
          <a:endParaRPr lang="en-US"/>
        </a:p>
      </dgm:t>
    </dgm:pt>
    <dgm:pt modelId="{7510C225-7D46-4248-AD02-B2500E6D888E}">
      <dgm:prSet phldrT="[Text]"/>
      <dgm:spPr/>
      <dgm:t>
        <a:bodyPr/>
        <a:lstStyle/>
        <a:p>
          <a:r>
            <a:rPr lang="en-US" dirty="0" smtClean="0"/>
            <a:t>Counselor's Office</a:t>
          </a:r>
          <a:endParaRPr lang="en-US" dirty="0"/>
        </a:p>
      </dgm:t>
    </dgm:pt>
    <dgm:pt modelId="{8BFE0D78-84AB-9E48-B23C-5947ED276B80}" type="parTrans" cxnId="{9052A0B1-6539-B847-A9AC-525BAE0EF5B1}">
      <dgm:prSet/>
      <dgm:spPr/>
      <dgm:t>
        <a:bodyPr/>
        <a:lstStyle/>
        <a:p>
          <a:endParaRPr lang="en-US"/>
        </a:p>
      </dgm:t>
    </dgm:pt>
    <dgm:pt modelId="{6AB0A80D-AEEE-B948-BF61-9768D829BFC9}" type="sibTrans" cxnId="{9052A0B1-6539-B847-A9AC-525BAE0EF5B1}">
      <dgm:prSet/>
      <dgm:spPr/>
      <dgm:t>
        <a:bodyPr/>
        <a:lstStyle/>
        <a:p>
          <a:endParaRPr lang="en-US"/>
        </a:p>
      </dgm:t>
    </dgm:pt>
    <dgm:pt modelId="{11C995B4-1B1C-2941-8039-5670F420C7FB}">
      <dgm:prSet phldrT="[Text]"/>
      <dgm:spPr/>
      <dgm:t>
        <a:bodyPr/>
        <a:lstStyle/>
        <a:p>
          <a:r>
            <a:rPr lang="en-US" smtClean="0"/>
            <a:t>Every once in a while I could highlight a Realistic Fiction book in a newsletter for teachers to see.</a:t>
          </a:r>
          <a:endParaRPr lang="en-US"/>
        </a:p>
      </dgm:t>
    </dgm:pt>
    <dgm:pt modelId="{6D45104E-FC65-914A-B381-333099A16C16}" type="parTrans" cxnId="{0DAD25A8-9BEE-FB4F-B19C-6932215DE6C9}">
      <dgm:prSet/>
      <dgm:spPr/>
      <dgm:t>
        <a:bodyPr/>
        <a:lstStyle/>
        <a:p>
          <a:endParaRPr lang="en-US"/>
        </a:p>
      </dgm:t>
    </dgm:pt>
    <dgm:pt modelId="{8B207532-6BFF-AA4F-B12B-C32E35B1B7F4}" type="sibTrans" cxnId="{0DAD25A8-9BEE-FB4F-B19C-6932215DE6C9}">
      <dgm:prSet/>
      <dgm:spPr/>
      <dgm:t>
        <a:bodyPr/>
        <a:lstStyle/>
        <a:p>
          <a:endParaRPr lang="en-US"/>
        </a:p>
      </dgm:t>
    </dgm:pt>
    <dgm:pt modelId="{B7B24BD7-06F3-D049-8A9C-395FA7FE1091}">
      <dgm:prSet phldrT="[Text]"/>
      <dgm:spPr/>
      <dgm:t>
        <a:bodyPr/>
        <a:lstStyle/>
        <a:p>
          <a:r>
            <a:rPr lang="en-US" smtClean="0"/>
            <a:t>Small display of </a:t>
          </a:r>
          <a:r>
            <a:rPr lang="en-US" smtClean="0"/>
            <a:t>one</a:t>
          </a:r>
          <a:r>
            <a:rPr lang="en-US" baseline="0" smtClean="0"/>
            <a:t> or two</a:t>
          </a:r>
          <a:r>
            <a:rPr lang="en-US" smtClean="0"/>
            <a:t> </a:t>
          </a:r>
          <a:r>
            <a:rPr lang="en-US" smtClean="0"/>
            <a:t>Realistic</a:t>
          </a:r>
          <a:r>
            <a:rPr lang="en-US" baseline="0" smtClean="0"/>
            <a:t> </a:t>
          </a:r>
          <a:r>
            <a:rPr lang="en-US" baseline="0" smtClean="0"/>
            <a:t>Fiction books </a:t>
          </a:r>
          <a:r>
            <a:rPr lang="en-US" baseline="0" smtClean="0"/>
            <a:t>on subjects such as bullying for example. Any kids that </a:t>
          </a:r>
          <a:r>
            <a:rPr lang="en-US" baseline="0" smtClean="0"/>
            <a:t>makes </a:t>
          </a:r>
          <a:r>
            <a:rPr lang="en-US" baseline="0" smtClean="0"/>
            <a:t>it to the office might glance over and want to take a look. </a:t>
          </a:r>
          <a:endParaRPr lang="en-US"/>
        </a:p>
      </dgm:t>
    </dgm:pt>
    <dgm:pt modelId="{1CB856D1-80EF-BF44-A93C-6B67E0C95CAA}" type="parTrans" cxnId="{8CD7ABC4-635B-2245-8AE2-62FDE6778FD1}">
      <dgm:prSet/>
      <dgm:spPr/>
      <dgm:t>
        <a:bodyPr/>
        <a:lstStyle/>
        <a:p>
          <a:endParaRPr lang="en-US"/>
        </a:p>
      </dgm:t>
    </dgm:pt>
    <dgm:pt modelId="{59DCBFAA-3E51-4A4E-9019-AF90C169AAAF}" type="sibTrans" cxnId="{8CD7ABC4-635B-2245-8AE2-62FDE6778FD1}">
      <dgm:prSet/>
      <dgm:spPr/>
      <dgm:t>
        <a:bodyPr/>
        <a:lstStyle/>
        <a:p>
          <a:endParaRPr lang="en-US"/>
        </a:p>
      </dgm:t>
    </dgm:pt>
    <dgm:pt modelId="{7715620D-2F57-8241-BA6C-128D578B8206}">
      <dgm:prSet phldrT="[Text]"/>
      <dgm:spPr/>
      <dgm:t>
        <a:bodyPr/>
        <a:lstStyle/>
        <a:p>
          <a:r>
            <a:rPr lang="en-US" dirty="0" smtClean="0"/>
            <a:t>This would also be a great place to highlight a book or two in the waiting area for kids to browse. </a:t>
          </a:r>
          <a:r>
            <a:rPr lang="en-US" dirty="0" smtClean="0"/>
            <a:t>I would pick books</a:t>
          </a:r>
          <a:r>
            <a:rPr lang="en-US" baseline="0" dirty="0" smtClean="0"/>
            <a:t> after conferring with counselors to see what subjects they feel would be popular. </a:t>
          </a:r>
          <a:endParaRPr lang="en-US" dirty="0"/>
        </a:p>
      </dgm:t>
    </dgm:pt>
    <dgm:pt modelId="{912A9D82-95F0-184D-97F6-BC44CD1F3A5E}" type="parTrans" cxnId="{47EED8A6-C52A-CE4D-8B83-E83894ABFE25}">
      <dgm:prSet/>
      <dgm:spPr/>
      <dgm:t>
        <a:bodyPr/>
        <a:lstStyle/>
        <a:p>
          <a:endParaRPr lang="en-US"/>
        </a:p>
      </dgm:t>
    </dgm:pt>
    <dgm:pt modelId="{FB3A901D-943A-8344-816E-6474141E9CEA}" type="sibTrans" cxnId="{47EED8A6-C52A-CE4D-8B83-E83894ABFE25}">
      <dgm:prSet/>
      <dgm:spPr/>
      <dgm:t>
        <a:bodyPr/>
        <a:lstStyle/>
        <a:p>
          <a:endParaRPr lang="en-US"/>
        </a:p>
      </dgm:t>
    </dgm:pt>
    <dgm:pt modelId="{E2CBF46B-13A6-624C-95BF-AE29C40EB889}" type="pres">
      <dgm:prSet presAssocID="{28CB6EB7-9600-2240-8790-822E2438AC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0997EC-786A-FF43-9E29-A1B0D42C1D8D}" type="pres">
      <dgm:prSet presAssocID="{E6DD05B3-7673-9C43-A1B8-17910E1B0E5D}" presName="parentLin" presStyleCnt="0"/>
      <dgm:spPr/>
    </dgm:pt>
    <dgm:pt modelId="{4A175B38-694F-DA48-AD26-804A24EF54BF}" type="pres">
      <dgm:prSet presAssocID="{E6DD05B3-7673-9C43-A1B8-17910E1B0E5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AC9A688-A71E-894E-869F-0C3BA440EE8D}" type="pres">
      <dgm:prSet presAssocID="{E6DD05B3-7673-9C43-A1B8-17910E1B0E5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93F46-5FE3-3C4A-92A0-4D9FD5D144F3}" type="pres">
      <dgm:prSet presAssocID="{E6DD05B3-7673-9C43-A1B8-17910E1B0E5D}" presName="negativeSpace" presStyleCnt="0"/>
      <dgm:spPr/>
    </dgm:pt>
    <dgm:pt modelId="{06DB1ABC-9DC6-4E42-9E33-5F551BCA7F55}" type="pres">
      <dgm:prSet presAssocID="{E6DD05B3-7673-9C43-A1B8-17910E1B0E5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4E7E0-EA2B-5C45-9D9D-028D8CA7ED9A}" type="pres">
      <dgm:prSet presAssocID="{07E6C9F9-29A6-F048-B3C2-005CDB08CBA8}" presName="spaceBetweenRectangles" presStyleCnt="0"/>
      <dgm:spPr/>
    </dgm:pt>
    <dgm:pt modelId="{0B6CCE1A-D017-2F46-AFBB-F968525DD27F}" type="pres">
      <dgm:prSet presAssocID="{05AD19CA-A123-2243-906C-D5388C84B1D5}" presName="parentLin" presStyleCnt="0"/>
      <dgm:spPr/>
    </dgm:pt>
    <dgm:pt modelId="{B276F5DD-AC21-BD49-89ED-248CEC880387}" type="pres">
      <dgm:prSet presAssocID="{05AD19CA-A123-2243-906C-D5388C84B1D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8AA16F-D2AD-D342-A1D5-4A6E559777C0}" type="pres">
      <dgm:prSet presAssocID="{05AD19CA-A123-2243-906C-D5388C84B1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E14F6-C68D-C247-B0C6-62669E046481}" type="pres">
      <dgm:prSet presAssocID="{05AD19CA-A123-2243-906C-D5388C84B1D5}" presName="negativeSpace" presStyleCnt="0"/>
      <dgm:spPr/>
    </dgm:pt>
    <dgm:pt modelId="{F271F7A7-6090-8444-BBB4-0E6BAA751D8A}" type="pres">
      <dgm:prSet presAssocID="{05AD19CA-A123-2243-906C-D5388C84B1D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25042-127D-B34A-8F85-4A637372B289}" type="pres">
      <dgm:prSet presAssocID="{62A00349-722B-4D40-9147-DD71C034E934}" presName="spaceBetweenRectangles" presStyleCnt="0"/>
      <dgm:spPr/>
    </dgm:pt>
    <dgm:pt modelId="{65CC6F58-0993-734A-B5D2-F785680945AD}" type="pres">
      <dgm:prSet presAssocID="{7510C225-7D46-4248-AD02-B2500E6D888E}" presName="parentLin" presStyleCnt="0"/>
      <dgm:spPr/>
    </dgm:pt>
    <dgm:pt modelId="{54487E7D-CA8B-BA4E-AFFE-5D2BDA1F7C44}" type="pres">
      <dgm:prSet presAssocID="{7510C225-7D46-4248-AD02-B2500E6D888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CC74F42-D27A-B641-AAFD-E07046280F74}" type="pres">
      <dgm:prSet presAssocID="{7510C225-7D46-4248-AD02-B2500E6D88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88C72-462B-5042-8523-7310BE5FE402}" type="pres">
      <dgm:prSet presAssocID="{7510C225-7D46-4248-AD02-B2500E6D888E}" presName="negativeSpace" presStyleCnt="0"/>
      <dgm:spPr/>
    </dgm:pt>
    <dgm:pt modelId="{3A7C93E4-267F-F943-99F8-4EA0E42AE1DF}" type="pres">
      <dgm:prSet presAssocID="{7510C225-7D46-4248-AD02-B2500E6D88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59991E-0CAC-124B-A478-2822B75ACE0C}" type="presOf" srcId="{E6DD05B3-7673-9C43-A1B8-17910E1B0E5D}" destId="{4A175B38-694F-DA48-AD26-804A24EF54BF}" srcOrd="0" destOrd="0" presId="urn:microsoft.com/office/officeart/2005/8/layout/list1"/>
    <dgm:cxn modelId="{11C5058E-2F5B-FB49-8451-5065ACC179D7}" type="presOf" srcId="{B7B24BD7-06F3-D049-8A9C-395FA7FE1091}" destId="{F271F7A7-6090-8444-BBB4-0E6BAA751D8A}" srcOrd="0" destOrd="0" presId="urn:microsoft.com/office/officeart/2005/8/layout/list1"/>
    <dgm:cxn modelId="{C75C393C-2FBC-D14A-934B-E94B37986F85}" type="presOf" srcId="{05AD19CA-A123-2243-906C-D5388C84B1D5}" destId="{7E8AA16F-D2AD-D342-A1D5-4A6E559777C0}" srcOrd="1" destOrd="0" presId="urn:microsoft.com/office/officeart/2005/8/layout/list1"/>
    <dgm:cxn modelId="{B123AEB5-7906-EF4E-91BC-8097A9664290}" srcId="{28CB6EB7-9600-2240-8790-822E2438ACBB}" destId="{05AD19CA-A123-2243-906C-D5388C84B1D5}" srcOrd="1" destOrd="0" parTransId="{1FD5E7D1-40CA-C44C-A611-0DB8B139F9DC}" sibTransId="{62A00349-722B-4D40-9147-DD71C034E934}"/>
    <dgm:cxn modelId="{E0EB5056-C2E9-CD48-BBD8-0B718076623A}" srcId="{28CB6EB7-9600-2240-8790-822E2438ACBB}" destId="{E6DD05B3-7673-9C43-A1B8-17910E1B0E5D}" srcOrd="0" destOrd="0" parTransId="{F9DBA133-1C16-2945-967B-0C45F4C9CC70}" sibTransId="{07E6C9F9-29A6-F048-B3C2-005CDB08CBA8}"/>
    <dgm:cxn modelId="{0230DBEF-B02F-3945-A012-5D8AD97CE6D5}" type="presOf" srcId="{E6DD05B3-7673-9C43-A1B8-17910E1B0E5D}" destId="{EAC9A688-A71E-894E-869F-0C3BA440EE8D}" srcOrd="1" destOrd="0" presId="urn:microsoft.com/office/officeart/2005/8/layout/list1"/>
    <dgm:cxn modelId="{9052A0B1-6539-B847-A9AC-525BAE0EF5B1}" srcId="{28CB6EB7-9600-2240-8790-822E2438ACBB}" destId="{7510C225-7D46-4248-AD02-B2500E6D888E}" srcOrd="2" destOrd="0" parTransId="{8BFE0D78-84AB-9E48-B23C-5947ED276B80}" sibTransId="{6AB0A80D-AEEE-B948-BF61-9768D829BFC9}"/>
    <dgm:cxn modelId="{8CD7ABC4-635B-2245-8AE2-62FDE6778FD1}" srcId="{05AD19CA-A123-2243-906C-D5388C84B1D5}" destId="{B7B24BD7-06F3-D049-8A9C-395FA7FE1091}" srcOrd="0" destOrd="0" parTransId="{1CB856D1-80EF-BF44-A93C-6B67E0C95CAA}" sibTransId="{59DCBFAA-3E51-4A4E-9019-AF90C169AAAF}"/>
    <dgm:cxn modelId="{53559EF2-FA04-CC4D-8D15-D8D068C1D1F8}" type="presOf" srcId="{28CB6EB7-9600-2240-8790-822E2438ACBB}" destId="{E2CBF46B-13A6-624C-95BF-AE29C40EB889}" srcOrd="0" destOrd="0" presId="urn:microsoft.com/office/officeart/2005/8/layout/list1"/>
    <dgm:cxn modelId="{49FE2160-380C-024E-B0EF-D0B49C2D46B4}" type="presOf" srcId="{7510C225-7D46-4248-AD02-B2500E6D888E}" destId="{54487E7D-CA8B-BA4E-AFFE-5D2BDA1F7C44}" srcOrd="0" destOrd="0" presId="urn:microsoft.com/office/officeart/2005/8/layout/list1"/>
    <dgm:cxn modelId="{47EED8A6-C52A-CE4D-8B83-E83894ABFE25}" srcId="{7510C225-7D46-4248-AD02-B2500E6D888E}" destId="{7715620D-2F57-8241-BA6C-128D578B8206}" srcOrd="0" destOrd="0" parTransId="{912A9D82-95F0-184D-97F6-BC44CD1F3A5E}" sibTransId="{FB3A901D-943A-8344-816E-6474141E9CEA}"/>
    <dgm:cxn modelId="{CB90CBC7-C98C-5C43-8A81-3F65144F6AFD}" type="presOf" srcId="{7715620D-2F57-8241-BA6C-128D578B8206}" destId="{3A7C93E4-267F-F943-99F8-4EA0E42AE1DF}" srcOrd="0" destOrd="0" presId="urn:microsoft.com/office/officeart/2005/8/layout/list1"/>
    <dgm:cxn modelId="{23009A17-FCC4-6146-9F7F-49600ED79C8C}" type="presOf" srcId="{11C995B4-1B1C-2941-8039-5670F420C7FB}" destId="{06DB1ABC-9DC6-4E42-9E33-5F551BCA7F55}" srcOrd="0" destOrd="0" presId="urn:microsoft.com/office/officeart/2005/8/layout/list1"/>
    <dgm:cxn modelId="{0DAD25A8-9BEE-FB4F-B19C-6932215DE6C9}" srcId="{E6DD05B3-7673-9C43-A1B8-17910E1B0E5D}" destId="{11C995B4-1B1C-2941-8039-5670F420C7FB}" srcOrd="0" destOrd="0" parTransId="{6D45104E-FC65-914A-B381-333099A16C16}" sibTransId="{8B207532-6BFF-AA4F-B12B-C32E35B1B7F4}"/>
    <dgm:cxn modelId="{9F642D60-D5A4-A346-B6A8-1C5794F606E9}" type="presOf" srcId="{7510C225-7D46-4248-AD02-B2500E6D888E}" destId="{ACC74F42-D27A-B641-AAFD-E07046280F74}" srcOrd="1" destOrd="0" presId="urn:microsoft.com/office/officeart/2005/8/layout/list1"/>
    <dgm:cxn modelId="{DC5BA27D-F2BC-C34E-AAAB-E71F10FD4D8F}" type="presOf" srcId="{05AD19CA-A123-2243-906C-D5388C84B1D5}" destId="{B276F5DD-AC21-BD49-89ED-248CEC880387}" srcOrd="0" destOrd="0" presId="urn:microsoft.com/office/officeart/2005/8/layout/list1"/>
    <dgm:cxn modelId="{CFB9460B-B277-C749-BB50-4AB516E42FFF}" type="presParOf" srcId="{E2CBF46B-13A6-624C-95BF-AE29C40EB889}" destId="{D40997EC-786A-FF43-9E29-A1B0D42C1D8D}" srcOrd="0" destOrd="0" presId="urn:microsoft.com/office/officeart/2005/8/layout/list1"/>
    <dgm:cxn modelId="{2A1D45AA-6D27-FF48-B79E-698BCF16C9B4}" type="presParOf" srcId="{D40997EC-786A-FF43-9E29-A1B0D42C1D8D}" destId="{4A175B38-694F-DA48-AD26-804A24EF54BF}" srcOrd="0" destOrd="0" presId="urn:microsoft.com/office/officeart/2005/8/layout/list1"/>
    <dgm:cxn modelId="{F5F17F19-1DD2-0647-AE9A-8865783FD60D}" type="presParOf" srcId="{D40997EC-786A-FF43-9E29-A1B0D42C1D8D}" destId="{EAC9A688-A71E-894E-869F-0C3BA440EE8D}" srcOrd="1" destOrd="0" presId="urn:microsoft.com/office/officeart/2005/8/layout/list1"/>
    <dgm:cxn modelId="{9A3A928C-6A1D-694D-B58D-BE02222CC296}" type="presParOf" srcId="{E2CBF46B-13A6-624C-95BF-AE29C40EB889}" destId="{B1093F46-5FE3-3C4A-92A0-4D9FD5D144F3}" srcOrd="1" destOrd="0" presId="urn:microsoft.com/office/officeart/2005/8/layout/list1"/>
    <dgm:cxn modelId="{316CBBAF-CF76-234E-8059-E72E8153365E}" type="presParOf" srcId="{E2CBF46B-13A6-624C-95BF-AE29C40EB889}" destId="{06DB1ABC-9DC6-4E42-9E33-5F551BCA7F55}" srcOrd="2" destOrd="0" presId="urn:microsoft.com/office/officeart/2005/8/layout/list1"/>
    <dgm:cxn modelId="{FEA83A4C-716A-DD45-AF5A-9604F87CF3CF}" type="presParOf" srcId="{E2CBF46B-13A6-624C-95BF-AE29C40EB889}" destId="{11D4E7E0-EA2B-5C45-9D9D-028D8CA7ED9A}" srcOrd="3" destOrd="0" presId="urn:microsoft.com/office/officeart/2005/8/layout/list1"/>
    <dgm:cxn modelId="{FC45EEE5-5E0F-F64D-93C5-BB7738D26834}" type="presParOf" srcId="{E2CBF46B-13A6-624C-95BF-AE29C40EB889}" destId="{0B6CCE1A-D017-2F46-AFBB-F968525DD27F}" srcOrd="4" destOrd="0" presId="urn:microsoft.com/office/officeart/2005/8/layout/list1"/>
    <dgm:cxn modelId="{60C7D732-C029-3841-9D44-C23229ADEC8B}" type="presParOf" srcId="{0B6CCE1A-D017-2F46-AFBB-F968525DD27F}" destId="{B276F5DD-AC21-BD49-89ED-248CEC880387}" srcOrd="0" destOrd="0" presId="urn:microsoft.com/office/officeart/2005/8/layout/list1"/>
    <dgm:cxn modelId="{C7F08F03-AD1F-1B48-BE78-2441738D4A13}" type="presParOf" srcId="{0B6CCE1A-D017-2F46-AFBB-F968525DD27F}" destId="{7E8AA16F-D2AD-D342-A1D5-4A6E559777C0}" srcOrd="1" destOrd="0" presId="urn:microsoft.com/office/officeart/2005/8/layout/list1"/>
    <dgm:cxn modelId="{DB57B1CE-ABF2-834A-B787-112D5933478E}" type="presParOf" srcId="{E2CBF46B-13A6-624C-95BF-AE29C40EB889}" destId="{86AE14F6-C68D-C247-B0C6-62669E046481}" srcOrd="5" destOrd="0" presId="urn:microsoft.com/office/officeart/2005/8/layout/list1"/>
    <dgm:cxn modelId="{A79004F0-13A0-6C41-9CF3-3A2C71A3E0CF}" type="presParOf" srcId="{E2CBF46B-13A6-624C-95BF-AE29C40EB889}" destId="{F271F7A7-6090-8444-BBB4-0E6BAA751D8A}" srcOrd="6" destOrd="0" presId="urn:microsoft.com/office/officeart/2005/8/layout/list1"/>
    <dgm:cxn modelId="{83B542FE-8E12-724B-B076-F2D0EC8F6D68}" type="presParOf" srcId="{E2CBF46B-13A6-624C-95BF-AE29C40EB889}" destId="{F6025042-127D-B34A-8F85-4A637372B289}" srcOrd="7" destOrd="0" presId="urn:microsoft.com/office/officeart/2005/8/layout/list1"/>
    <dgm:cxn modelId="{5D64AF4C-F996-BE4B-A354-13174FEAC99F}" type="presParOf" srcId="{E2CBF46B-13A6-624C-95BF-AE29C40EB889}" destId="{65CC6F58-0993-734A-B5D2-F785680945AD}" srcOrd="8" destOrd="0" presId="urn:microsoft.com/office/officeart/2005/8/layout/list1"/>
    <dgm:cxn modelId="{22F9D047-6DB0-5643-A0A0-B3666E14E0CD}" type="presParOf" srcId="{65CC6F58-0993-734A-B5D2-F785680945AD}" destId="{54487E7D-CA8B-BA4E-AFFE-5D2BDA1F7C44}" srcOrd="0" destOrd="0" presId="urn:microsoft.com/office/officeart/2005/8/layout/list1"/>
    <dgm:cxn modelId="{513C0577-0BDA-634A-9231-EFA7879735F2}" type="presParOf" srcId="{65CC6F58-0993-734A-B5D2-F785680945AD}" destId="{ACC74F42-D27A-B641-AAFD-E07046280F74}" srcOrd="1" destOrd="0" presId="urn:microsoft.com/office/officeart/2005/8/layout/list1"/>
    <dgm:cxn modelId="{AD518435-2D61-5740-924F-5C35A7E79B9F}" type="presParOf" srcId="{E2CBF46B-13A6-624C-95BF-AE29C40EB889}" destId="{C4788C72-462B-5042-8523-7310BE5FE402}" srcOrd="9" destOrd="0" presId="urn:microsoft.com/office/officeart/2005/8/layout/list1"/>
    <dgm:cxn modelId="{CC522722-0F47-BB48-8C76-A2C79ACB027D}" type="presParOf" srcId="{E2CBF46B-13A6-624C-95BF-AE29C40EB889}" destId="{3A7C93E4-267F-F943-99F8-4EA0E42AE1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EAB3EC-19B6-7E49-AC9B-DD0022759B2E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1EC747-C088-3D46-B4C9-BDF40C984361}">
      <dgm:prSet phldrT="[Text]"/>
      <dgm:spPr/>
      <dgm:t>
        <a:bodyPr/>
        <a:lstStyle/>
        <a:p>
          <a:r>
            <a:rPr lang="en-US" dirty="0" smtClean="0"/>
            <a:t>Book Clubs</a:t>
          </a:r>
          <a:endParaRPr lang="en-US" dirty="0"/>
        </a:p>
      </dgm:t>
    </dgm:pt>
    <dgm:pt modelId="{3F6C887A-4755-0347-899D-B6A81DDAB068}" type="parTrans" cxnId="{9CBDBBDE-0DE1-CC4B-9D08-9AC7B9914C28}">
      <dgm:prSet/>
      <dgm:spPr/>
      <dgm:t>
        <a:bodyPr/>
        <a:lstStyle/>
        <a:p>
          <a:endParaRPr lang="en-US"/>
        </a:p>
      </dgm:t>
    </dgm:pt>
    <dgm:pt modelId="{8783D89A-35F0-1D4C-B82B-2E83959BFEA5}" type="sibTrans" cxnId="{9CBDBBDE-0DE1-CC4B-9D08-9AC7B9914C28}">
      <dgm:prSet/>
      <dgm:spPr/>
      <dgm:t>
        <a:bodyPr/>
        <a:lstStyle/>
        <a:p>
          <a:endParaRPr lang="en-US"/>
        </a:p>
      </dgm:t>
    </dgm:pt>
    <dgm:pt modelId="{CAA885FF-1032-F94E-8259-D1BC53E82C0B}">
      <dgm:prSet phldrT="[Text]"/>
      <dgm:spPr/>
      <dgm:t>
        <a:bodyPr/>
        <a:lstStyle/>
        <a:p>
          <a:r>
            <a:rPr lang="en-US" dirty="0" smtClean="0"/>
            <a:t>Organize a book talk for kids highlighting what makes a specific book a Fantasy / Science Fiction Book.</a:t>
          </a:r>
          <a:endParaRPr lang="en-US" dirty="0"/>
        </a:p>
      </dgm:t>
    </dgm:pt>
    <dgm:pt modelId="{74E8F1B0-1676-824B-8669-16BBD290C2C1}" type="parTrans" cxnId="{3FF44DE8-32F3-444D-A765-51B7C7BA75A2}">
      <dgm:prSet/>
      <dgm:spPr/>
      <dgm:t>
        <a:bodyPr/>
        <a:lstStyle/>
        <a:p>
          <a:endParaRPr lang="en-US"/>
        </a:p>
      </dgm:t>
    </dgm:pt>
    <dgm:pt modelId="{5C06F194-0EFC-DB42-A23A-DD22F117DCFA}" type="sibTrans" cxnId="{3FF44DE8-32F3-444D-A765-51B7C7BA75A2}">
      <dgm:prSet/>
      <dgm:spPr/>
      <dgm:t>
        <a:bodyPr/>
        <a:lstStyle/>
        <a:p>
          <a:endParaRPr lang="en-US"/>
        </a:p>
      </dgm:t>
    </dgm:pt>
    <dgm:pt modelId="{5B79494F-BB2D-1D4E-AB69-06AC228FEDFD}">
      <dgm:prSet phldrT="[Text]"/>
      <dgm:spPr/>
      <dgm:t>
        <a:bodyPr/>
        <a:lstStyle/>
        <a:p>
          <a:r>
            <a:rPr lang="en-US" dirty="0" smtClean="0"/>
            <a:t>Teachers</a:t>
          </a:r>
          <a:endParaRPr lang="en-US" dirty="0"/>
        </a:p>
      </dgm:t>
    </dgm:pt>
    <dgm:pt modelId="{A80FB329-43F2-104A-95BA-E674A2E92AE4}" type="parTrans" cxnId="{A5500B6B-B561-9747-911C-BFE3A9FD115A}">
      <dgm:prSet/>
      <dgm:spPr/>
      <dgm:t>
        <a:bodyPr/>
        <a:lstStyle/>
        <a:p>
          <a:endParaRPr lang="en-US"/>
        </a:p>
      </dgm:t>
    </dgm:pt>
    <dgm:pt modelId="{C21A9514-51A4-0249-8290-D43A60F744BF}" type="sibTrans" cxnId="{A5500B6B-B561-9747-911C-BFE3A9FD115A}">
      <dgm:prSet/>
      <dgm:spPr/>
      <dgm:t>
        <a:bodyPr/>
        <a:lstStyle/>
        <a:p>
          <a:endParaRPr lang="en-US"/>
        </a:p>
      </dgm:t>
    </dgm:pt>
    <dgm:pt modelId="{D6B141F7-2685-8449-A4C5-A48D50BDCD8D}">
      <dgm:prSet phldrT="[Text]"/>
      <dgm:spPr/>
      <dgm:t>
        <a:bodyPr/>
        <a:lstStyle/>
        <a:p>
          <a:r>
            <a:rPr lang="en-US" dirty="0" smtClean="0"/>
            <a:t>Library</a:t>
          </a:r>
          <a:endParaRPr lang="en-US" dirty="0"/>
        </a:p>
      </dgm:t>
    </dgm:pt>
    <dgm:pt modelId="{F3859410-6C29-6240-8962-B7D6848A4697}" type="parTrans" cxnId="{0AF535C7-7436-7C47-B412-503A89CCFF6B}">
      <dgm:prSet/>
      <dgm:spPr/>
      <dgm:t>
        <a:bodyPr/>
        <a:lstStyle/>
        <a:p>
          <a:endParaRPr lang="en-US"/>
        </a:p>
      </dgm:t>
    </dgm:pt>
    <dgm:pt modelId="{A302BECB-3FD4-5A48-B6AE-7945220FBE05}" type="sibTrans" cxnId="{0AF535C7-7436-7C47-B412-503A89CCFF6B}">
      <dgm:prSet/>
      <dgm:spPr/>
      <dgm:t>
        <a:bodyPr/>
        <a:lstStyle/>
        <a:p>
          <a:endParaRPr lang="en-US"/>
        </a:p>
      </dgm:t>
    </dgm:pt>
    <dgm:pt modelId="{1DF7F48F-CAAA-2B4B-B5AD-08882E026BBA}">
      <dgm:prSet phldrT="[Text]"/>
      <dgm:spPr/>
      <dgm:t>
        <a:bodyPr/>
        <a:lstStyle/>
        <a:p>
          <a:r>
            <a:rPr lang="en-US" dirty="0" smtClean="0"/>
            <a:t>Highlight a few Fantasy or Science </a:t>
          </a:r>
          <a:r>
            <a:rPr lang="en-US" smtClean="0"/>
            <a:t>Fiction </a:t>
          </a:r>
          <a:r>
            <a:rPr lang="en-US" smtClean="0"/>
            <a:t>books </a:t>
          </a:r>
          <a:r>
            <a:rPr lang="en-US" dirty="0" smtClean="0"/>
            <a:t>on a bulletin board with explanations as to why they fall into that genre.</a:t>
          </a:r>
          <a:endParaRPr lang="en-US" dirty="0"/>
        </a:p>
      </dgm:t>
    </dgm:pt>
    <dgm:pt modelId="{B05972A3-7B41-2F44-AC04-87F16B186328}" type="parTrans" cxnId="{AD17BD14-110C-B04B-B3FA-CE8C37402B65}">
      <dgm:prSet/>
      <dgm:spPr/>
      <dgm:t>
        <a:bodyPr/>
        <a:lstStyle/>
        <a:p>
          <a:endParaRPr lang="en-US"/>
        </a:p>
      </dgm:t>
    </dgm:pt>
    <dgm:pt modelId="{66593FDD-3BD7-D14E-AB1E-98420069507E}" type="sibTrans" cxnId="{AD17BD14-110C-B04B-B3FA-CE8C37402B65}">
      <dgm:prSet/>
      <dgm:spPr/>
      <dgm:t>
        <a:bodyPr/>
        <a:lstStyle/>
        <a:p>
          <a:endParaRPr lang="en-US"/>
        </a:p>
      </dgm:t>
    </dgm:pt>
    <dgm:pt modelId="{591FA24F-5802-3F48-80E0-D86551A4F8B8}">
      <dgm:prSet phldrT="[Text]"/>
      <dgm:spPr/>
      <dgm:t>
        <a:bodyPr/>
        <a:lstStyle/>
        <a:p>
          <a:r>
            <a:rPr lang="en-US" dirty="0" smtClean="0"/>
            <a:t>Have teachers voluntarily name a favorite Fantasy or Science Fiction book and display it in their classrooms with reasons why they liked it. </a:t>
          </a:r>
          <a:endParaRPr lang="en-US" dirty="0"/>
        </a:p>
      </dgm:t>
    </dgm:pt>
    <dgm:pt modelId="{D9817C6E-B55F-F545-9EFD-B78C772712CA}" type="parTrans" cxnId="{B4E0648F-18B8-9548-8CA4-0A19071E2455}">
      <dgm:prSet/>
      <dgm:spPr/>
      <dgm:t>
        <a:bodyPr/>
        <a:lstStyle/>
        <a:p>
          <a:endParaRPr lang="en-US"/>
        </a:p>
      </dgm:t>
    </dgm:pt>
    <dgm:pt modelId="{29A9FBE4-7083-BA47-B9BF-17F5B90749DC}" type="sibTrans" cxnId="{B4E0648F-18B8-9548-8CA4-0A19071E2455}">
      <dgm:prSet/>
      <dgm:spPr/>
      <dgm:t>
        <a:bodyPr/>
        <a:lstStyle/>
        <a:p>
          <a:endParaRPr lang="en-US"/>
        </a:p>
      </dgm:t>
    </dgm:pt>
    <dgm:pt modelId="{355AD127-74B2-044B-8473-4622043521CA}" type="pres">
      <dgm:prSet presAssocID="{73EAB3EC-19B6-7E49-AC9B-DD0022759B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AB553C-626D-B643-B920-8B1A074D65BE}" type="pres">
      <dgm:prSet presAssocID="{681EC747-C088-3D46-B4C9-BDF40C984361}" presName="composite" presStyleCnt="0"/>
      <dgm:spPr/>
    </dgm:pt>
    <dgm:pt modelId="{F80EC9BF-E582-9D43-8195-FF75F4602D42}" type="pres">
      <dgm:prSet presAssocID="{681EC747-C088-3D46-B4C9-BDF40C9843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711CF-9D41-D24D-84B1-988187CACA9D}" type="pres">
      <dgm:prSet presAssocID="{681EC747-C088-3D46-B4C9-BDF40C9843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D3A62-DF03-BD48-86E6-E0ECCCDEF1C1}" type="pres">
      <dgm:prSet presAssocID="{8783D89A-35F0-1D4C-B82B-2E83959BFEA5}" presName="space" presStyleCnt="0"/>
      <dgm:spPr/>
    </dgm:pt>
    <dgm:pt modelId="{58092D4B-15E1-C84E-86A2-9B85C3C3E542}" type="pres">
      <dgm:prSet presAssocID="{5B79494F-BB2D-1D4E-AB69-06AC228FEDFD}" presName="composite" presStyleCnt="0"/>
      <dgm:spPr/>
    </dgm:pt>
    <dgm:pt modelId="{3FFC986F-484D-354C-BC2E-F2552A9E3F7F}" type="pres">
      <dgm:prSet presAssocID="{5B79494F-BB2D-1D4E-AB69-06AC228FEDF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835A2-BC3D-8A40-A89D-ED8E4ED42D1E}" type="pres">
      <dgm:prSet presAssocID="{5B79494F-BB2D-1D4E-AB69-06AC228FEDF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16EE4-3F32-C943-8109-D6DA20D1DF61}" type="pres">
      <dgm:prSet presAssocID="{C21A9514-51A4-0249-8290-D43A60F744BF}" presName="space" presStyleCnt="0"/>
      <dgm:spPr/>
    </dgm:pt>
    <dgm:pt modelId="{87C6F019-62AF-DF42-A2FC-B86AB33E093B}" type="pres">
      <dgm:prSet presAssocID="{D6B141F7-2685-8449-A4C5-A48D50BDCD8D}" presName="composite" presStyleCnt="0"/>
      <dgm:spPr/>
    </dgm:pt>
    <dgm:pt modelId="{3FC52D43-E0D3-3249-8A09-808AC7B71719}" type="pres">
      <dgm:prSet presAssocID="{D6B141F7-2685-8449-A4C5-A48D50BDCD8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39795-6604-4B40-BB8D-C206E30B1E32}" type="pres">
      <dgm:prSet presAssocID="{D6B141F7-2685-8449-A4C5-A48D50BDCD8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73F4B7-9367-D24F-BD90-565EEA9012F4}" type="presOf" srcId="{1DF7F48F-CAAA-2B4B-B5AD-08882E026BBA}" destId="{FAB39795-6604-4B40-BB8D-C206E30B1E32}" srcOrd="0" destOrd="0" presId="urn:microsoft.com/office/officeart/2005/8/layout/hList1"/>
    <dgm:cxn modelId="{4C48288E-0F5E-1A4F-9119-B335012CD73E}" type="presOf" srcId="{D6B141F7-2685-8449-A4C5-A48D50BDCD8D}" destId="{3FC52D43-E0D3-3249-8A09-808AC7B71719}" srcOrd="0" destOrd="0" presId="urn:microsoft.com/office/officeart/2005/8/layout/hList1"/>
    <dgm:cxn modelId="{50965C34-6A79-1D41-BF2F-821B684FF1EE}" type="presOf" srcId="{681EC747-C088-3D46-B4C9-BDF40C984361}" destId="{F80EC9BF-E582-9D43-8195-FF75F4602D42}" srcOrd="0" destOrd="0" presId="urn:microsoft.com/office/officeart/2005/8/layout/hList1"/>
    <dgm:cxn modelId="{BECBD7EC-A0B7-AF4E-862D-07B1411117D1}" type="presOf" srcId="{5B79494F-BB2D-1D4E-AB69-06AC228FEDFD}" destId="{3FFC986F-484D-354C-BC2E-F2552A9E3F7F}" srcOrd="0" destOrd="0" presId="urn:microsoft.com/office/officeart/2005/8/layout/hList1"/>
    <dgm:cxn modelId="{9CBDBBDE-0DE1-CC4B-9D08-9AC7B9914C28}" srcId="{73EAB3EC-19B6-7E49-AC9B-DD0022759B2E}" destId="{681EC747-C088-3D46-B4C9-BDF40C984361}" srcOrd="0" destOrd="0" parTransId="{3F6C887A-4755-0347-899D-B6A81DDAB068}" sibTransId="{8783D89A-35F0-1D4C-B82B-2E83959BFEA5}"/>
    <dgm:cxn modelId="{B4E0648F-18B8-9548-8CA4-0A19071E2455}" srcId="{5B79494F-BB2D-1D4E-AB69-06AC228FEDFD}" destId="{591FA24F-5802-3F48-80E0-D86551A4F8B8}" srcOrd="0" destOrd="0" parTransId="{D9817C6E-B55F-F545-9EFD-B78C772712CA}" sibTransId="{29A9FBE4-7083-BA47-B9BF-17F5B90749DC}"/>
    <dgm:cxn modelId="{0AF535C7-7436-7C47-B412-503A89CCFF6B}" srcId="{73EAB3EC-19B6-7E49-AC9B-DD0022759B2E}" destId="{D6B141F7-2685-8449-A4C5-A48D50BDCD8D}" srcOrd="2" destOrd="0" parTransId="{F3859410-6C29-6240-8962-B7D6848A4697}" sibTransId="{A302BECB-3FD4-5A48-B6AE-7945220FBE05}"/>
    <dgm:cxn modelId="{C5697AAD-0211-EA48-8412-E7B0868FDCAB}" type="presOf" srcId="{73EAB3EC-19B6-7E49-AC9B-DD0022759B2E}" destId="{355AD127-74B2-044B-8473-4622043521CA}" srcOrd="0" destOrd="0" presId="urn:microsoft.com/office/officeart/2005/8/layout/hList1"/>
    <dgm:cxn modelId="{7CAC1194-BF85-5846-A52A-8FC9EECF4E54}" type="presOf" srcId="{591FA24F-5802-3F48-80E0-D86551A4F8B8}" destId="{CB8835A2-BC3D-8A40-A89D-ED8E4ED42D1E}" srcOrd="0" destOrd="0" presId="urn:microsoft.com/office/officeart/2005/8/layout/hList1"/>
    <dgm:cxn modelId="{AD17BD14-110C-B04B-B3FA-CE8C37402B65}" srcId="{D6B141F7-2685-8449-A4C5-A48D50BDCD8D}" destId="{1DF7F48F-CAAA-2B4B-B5AD-08882E026BBA}" srcOrd="0" destOrd="0" parTransId="{B05972A3-7B41-2F44-AC04-87F16B186328}" sibTransId="{66593FDD-3BD7-D14E-AB1E-98420069507E}"/>
    <dgm:cxn modelId="{F622968D-840B-B14F-AB40-18BC86051E86}" type="presOf" srcId="{CAA885FF-1032-F94E-8259-D1BC53E82C0B}" destId="{EB7711CF-9D41-D24D-84B1-988187CACA9D}" srcOrd="0" destOrd="0" presId="urn:microsoft.com/office/officeart/2005/8/layout/hList1"/>
    <dgm:cxn modelId="{A5500B6B-B561-9747-911C-BFE3A9FD115A}" srcId="{73EAB3EC-19B6-7E49-AC9B-DD0022759B2E}" destId="{5B79494F-BB2D-1D4E-AB69-06AC228FEDFD}" srcOrd="1" destOrd="0" parTransId="{A80FB329-43F2-104A-95BA-E674A2E92AE4}" sibTransId="{C21A9514-51A4-0249-8290-D43A60F744BF}"/>
    <dgm:cxn modelId="{3FF44DE8-32F3-444D-A765-51B7C7BA75A2}" srcId="{681EC747-C088-3D46-B4C9-BDF40C984361}" destId="{CAA885FF-1032-F94E-8259-D1BC53E82C0B}" srcOrd="0" destOrd="0" parTransId="{74E8F1B0-1676-824B-8669-16BBD290C2C1}" sibTransId="{5C06F194-0EFC-DB42-A23A-DD22F117DCFA}"/>
    <dgm:cxn modelId="{8FFBA6C4-ACAE-2D40-9900-788378A15E8B}" type="presParOf" srcId="{355AD127-74B2-044B-8473-4622043521CA}" destId="{5BAB553C-626D-B643-B920-8B1A074D65BE}" srcOrd="0" destOrd="0" presId="urn:microsoft.com/office/officeart/2005/8/layout/hList1"/>
    <dgm:cxn modelId="{FE310E23-C561-3640-92BB-EEFFB4A72D1D}" type="presParOf" srcId="{5BAB553C-626D-B643-B920-8B1A074D65BE}" destId="{F80EC9BF-E582-9D43-8195-FF75F4602D42}" srcOrd="0" destOrd="0" presId="urn:microsoft.com/office/officeart/2005/8/layout/hList1"/>
    <dgm:cxn modelId="{07AFE8D5-A180-6B43-94A8-17A5BA852989}" type="presParOf" srcId="{5BAB553C-626D-B643-B920-8B1A074D65BE}" destId="{EB7711CF-9D41-D24D-84B1-988187CACA9D}" srcOrd="1" destOrd="0" presId="urn:microsoft.com/office/officeart/2005/8/layout/hList1"/>
    <dgm:cxn modelId="{77CB031E-4BD8-8948-A4A5-895CDBF21F1B}" type="presParOf" srcId="{355AD127-74B2-044B-8473-4622043521CA}" destId="{921D3A62-DF03-BD48-86E6-E0ECCCDEF1C1}" srcOrd="1" destOrd="0" presId="urn:microsoft.com/office/officeart/2005/8/layout/hList1"/>
    <dgm:cxn modelId="{2770E08C-1C34-1E4C-9A38-246B9869A402}" type="presParOf" srcId="{355AD127-74B2-044B-8473-4622043521CA}" destId="{58092D4B-15E1-C84E-86A2-9B85C3C3E542}" srcOrd="2" destOrd="0" presId="urn:microsoft.com/office/officeart/2005/8/layout/hList1"/>
    <dgm:cxn modelId="{9E0A22FE-15C4-5342-BC8E-9234235937F9}" type="presParOf" srcId="{58092D4B-15E1-C84E-86A2-9B85C3C3E542}" destId="{3FFC986F-484D-354C-BC2E-F2552A9E3F7F}" srcOrd="0" destOrd="0" presId="urn:microsoft.com/office/officeart/2005/8/layout/hList1"/>
    <dgm:cxn modelId="{07953993-1FC7-2A40-B5D3-EA1B2424C0FF}" type="presParOf" srcId="{58092D4B-15E1-C84E-86A2-9B85C3C3E542}" destId="{CB8835A2-BC3D-8A40-A89D-ED8E4ED42D1E}" srcOrd="1" destOrd="0" presId="urn:microsoft.com/office/officeart/2005/8/layout/hList1"/>
    <dgm:cxn modelId="{1415A2C6-0D1A-B54A-B9BB-995E46F285E7}" type="presParOf" srcId="{355AD127-74B2-044B-8473-4622043521CA}" destId="{9C416EE4-3F32-C943-8109-D6DA20D1DF61}" srcOrd="3" destOrd="0" presId="urn:microsoft.com/office/officeart/2005/8/layout/hList1"/>
    <dgm:cxn modelId="{F28E8515-63F4-6743-B768-5FD12ED4E730}" type="presParOf" srcId="{355AD127-74B2-044B-8473-4622043521CA}" destId="{87C6F019-62AF-DF42-A2FC-B86AB33E093B}" srcOrd="4" destOrd="0" presId="urn:microsoft.com/office/officeart/2005/8/layout/hList1"/>
    <dgm:cxn modelId="{690A8858-521F-EA41-A515-7A180EF3DDBC}" type="presParOf" srcId="{87C6F019-62AF-DF42-A2FC-B86AB33E093B}" destId="{3FC52D43-E0D3-3249-8A09-808AC7B71719}" srcOrd="0" destOrd="0" presId="urn:microsoft.com/office/officeart/2005/8/layout/hList1"/>
    <dgm:cxn modelId="{88F7FF61-81AB-0B45-BEB9-4FCB884D7841}" type="presParOf" srcId="{87C6F019-62AF-DF42-A2FC-B86AB33E093B}" destId="{FAB39795-6604-4B40-BB8D-C206E30B1E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8146A-1C02-5F41-A54C-70C4B0F036C5}">
      <dsp:nvSpPr>
        <dsp:cNvPr id="0" name=""/>
        <dsp:cNvSpPr/>
      </dsp:nvSpPr>
      <dsp:spPr>
        <a:xfrm>
          <a:off x="3082065" y="0"/>
          <a:ext cx="4948519" cy="4948519"/>
        </a:xfrm>
        <a:prstGeom prst="diamond">
          <a:avLst/>
        </a:prstGeom>
        <a:solidFill>
          <a:srgbClr val="7030A0"/>
        </a:solidFill>
        <a:ln>
          <a:solidFill>
            <a:srgbClr val="F08FE2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2A1501-593B-894D-B2A2-CF6B072BABE2}">
      <dsp:nvSpPr>
        <dsp:cNvPr id="0" name=""/>
        <dsp:cNvSpPr/>
      </dsp:nvSpPr>
      <dsp:spPr>
        <a:xfrm>
          <a:off x="3552174" y="470109"/>
          <a:ext cx="1929922" cy="1929922"/>
        </a:xfrm>
        <a:prstGeom prst="roundRect">
          <a:avLst/>
        </a:prstGeom>
        <a:solidFill>
          <a:srgbClr val="F08FE2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Teachers: Show them how to find and keep a collection of short poems to share across</a:t>
          </a:r>
          <a:r>
            <a:rPr lang="en-US" sz="1300" kern="1200" baseline="0" smtClean="0"/>
            <a:t> the </a:t>
          </a:r>
          <a:r>
            <a:rPr lang="en-US" sz="1300" kern="1200" baseline="0" smtClean="0"/>
            <a:t>curriculum.</a:t>
          </a:r>
          <a:endParaRPr lang="en-US" sz="1300" kern="1200"/>
        </a:p>
      </dsp:txBody>
      <dsp:txXfrm>
        <a:off x="3646385" y="564320"/>
        <a:ext cx="1741500" cy="1741500"/>
      </dsp:txXfrm>
    </dsp:sp>
    <dsp:sp modelId="{EF17F445-4FAE-7E44-BEE2-0777328075E0}">
      <dsp:nvSpPr>
        <dsp:cNvPr id="0" name=""/>
        <dsp:cNvSpPr/>
      </dsp:nvSpPr>
      <dsp:spPr>
        <a:xfrm>
          <a:off x="5630552" y="470109"/>
          <a:ext cx="1929922" cy="1929922"/>
        </a:xfrm>
        <a:prstGeom prst="roundRect">
          <a:avLst/>
        </a:prstGeom>
        <a:solidFill>
          <a:srgbClr val="F08FE2"/>
        </a:solidFill>
        <a:ln>
          <a:solidFill>
            <a:srgbClr val="F08FE2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Parent's night: </a:t>
          </a:r>
          <a:r>
            <a:rPr lang="en-US" sz="1300" kern="1200" smtClean="0"/>
            <a:t>Produce </a:t>
          </a:r>
          <a:r>
            <a:rPr lang="en-US" sz="1300" kern="1200" smtClean="0"/>
            <a:t>a flyer with information on some great </a:t>
          </a:r>
          <a:r>
            <a:rPr lang="en-US" sz="1300" kern="1200" smtClean="0"/>
            <a:t>poems.</a:t>
          </a:r>
          <a:endParaRPr lang="en-US" sz="1300" kern="1200"/>
        </a:p>
      </dsp:txBody>
      <dsp:txXfrm>
        <a:off x="5724763" y="564320"/>
        <a:ext cx="1741500" cy="1741500"/>
      </dsp:txXfrm>
    </dsp:sp>
    <dsp:sp modelId="{44CF19DE-8A2A-7C4C-A050-309647C00D79}">
      <dsp:nvSpPr>
        <dsp:cNvPr id="0" name=""/>
        <dsp:cNvSpPr/>
      </dsp:nvSpPr>
      <dsp:spPr>
        <a:xfrm>
          <a:off x="3552174" y="2548487"/>
          <a:ext cx="1929922" cy="1929922"/>
        </a:xfrm>
        <a:prstGeom prst="roundRect">
          <a:avLst/>
        </a:prstGeom>
        <a:solidFill>
          <a:srgbClr val="F08FE2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Students/</a:t>
          </a:r>
          <a:r>
            <a:rPr lang="en-US" sz="1300" kern="1200" baseline="0" smtClean="0"/>
            <a:t> Parents</a:t>
          </a:r>
          <a:r>
            <a:rPr lang="en-US" sz="1300" kern="1200" smtClean="0"/>
            <a:t>: Invite</a:t>
          </a:r>
          <a:r>
            <a:rPr lang="en-US" sz="1300" kern="1200" baseline="0" smtClean="0"/>
            <a:t> </a:t>
          </a:r>
          <a:r>
            <a:rPr lang="en-US" sz="1300" kern="1200" err="1" smtClean="0"/>
            <a:t>PreK</a:t>
          </a:r>
          <a:r>
            <a:rPr lang="en-US" sz="1300" kern="1200" baseline="0" smtClean="0"/>
            <a:t> and Kinder students with their parents  to hear </a:t>
          </a:r>
          <a:r>
            <a:rPr lang="en-US" sz="1300" kern="1200" baseline="0" smtClean="0"/>
            <a:t>some </a:t>
          </a:r>
          <a:r>
            <a:rPr lang="en-US" sz="1300" kern="1200" baseline="0" smtClean="0"/>
            <a:t>short </a:t>
          </a:r>
          <a:r>
            <a:rPr lang="en-US" sz="1300" kern="1200" baseline="0" smtClean="0"/>
            <a:t>poems </a:t>
          </a:r>
          <a:r>
            <a:rPr lang="en-US" sz="1300" kern="1200" baseline="0" smtClean="0"/>
            <a:t>done by a puppet</a:t>
          </a:r>
          <a:r>
            <a:rPr lang="en-US" sz="1300" kern="1200" smtClean="0"/>
            <a:t>. I</a:t>
          </a:r>
          <a:r>
            <a:rPr lang="en-US" sz="1300" kern="1200" baseline="0" smtClean="0"/>
            <a:t> would then talk about the elements of poetry.</a:t>
          </a:r>
          <a:endParaRPr lang="en-US" sz="1300" kern="1200"/>
        </a:p>
      </dsp:txBody>
      <dsp:txXfrm>
        <a:off x="3646385" y="2642698"/>
        <a:ext cx="1741500" cy="1741500"/>
      </dsp:txXfrm>
    </dsp:sp>
    <dsp:sp modelId="{F627C335-9D82-E543-928C-19D85DF6C27D}">
      <dsp:nvSpPr>
        <dsp:cNvPr id="0" name=""/>
        <dsp:cNvSpPr/>
      </dsp:nvSpPr>
      <dsp:spPr>
        <a:xfrm>
          <a:off x="5630552" y="2548487"/>
          <a:ext cx="1929922" cy="1929922"/>
        </a:xfrm>
        <a:prstGeom prst="roundRect">
          <a:avLst/>
        </a:prstGeom>
        <a:solidFill>
          <a:srgbClr val="F08FE2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Library: Show off a specific author with one of their poems on display. </a:t>
          </a:r>
          <a:endParaRPr lang="en-US" sz="1300" kern="1200"/>
        </a:p>
      </dsp:txBody>
      <dsp:txXfrm>
        <a:off x="5724763" y="2642698"/>
        <a:ext cx="1741500" cy="1741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B1ABC-9DC6-4E42-9E33-5F551BCA7F55}">
      <dsp:nvSpPr>
        <dsp:cNvPr id="0" name=""/>
        <dsp:cNvSpPr/>
      </dsp:nvSpPr>
      <dsp:spPr>
        <a:xfrm>
          <a:off x="0" y="296080"/>
          <a:ext cx="8596312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12420" rIns="66716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Every once in a while I could highlight a Realistic Fiction book in a newsletter for teachers to see.</a:t>
          </a:r>
          <a:endParaRPr lang="en-US" sz="1500" kern="1200"/>
        </a:p>
      </dsp:txBody>
      <dsp:txXfrm>
        <a:off x="0" y="296080"/>
        <a:ext cx="8596312" cy="826875"/>
      </dsp:txXfrm>
    </dsp:sp>
    <dsp:sp modelId="{EAC9A688-A71E-894E-869F-0C3BA440EE8D}">
      <dsp:nvSpPr>
        <dsp:cNvPr id="0" name=""/>
        <dsp:cNvSpPr/>
      </dsp:nvSpPr>
      <dsp:spPr>
        <a:xfrm>
          <a:off x="429815" y="74680"/>
          <a:ext cx="6017418" cy="442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Teachers</a:t>
          </a:r>
          <a:endParaRPr lang="en-US" sz="1500" kern="1200"/>
        </a:p>
      </dsp:txBody>
      <dsp:txXfrm>
        <a:off x="451431" y="96296"/>
        <a:ext cx="5974186" cy="399568"/>
      </dsp:txXfrm>
    </dsp:sp>
    <dsp:sp modelId="{F271F7A7-6090-8444-BBB4-0E6BAA751D8A}">
      <dsp:nvSpPr>
        <dsp:cNvPr id="0" name=""/>
        <dsp:cNvSpPr/>
      </dsp:nvSpPr>
      <dsp:spPr>
        <a:xfrm>
          <a:off x="0" y="1425355"/>
          <a:ext cx="8596312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455918"/>
              <a:satOff val="-2303"/>
              <a:lumOff val="-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12420" rIns="66716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Small display of </a:t>
          </a:r>
          <a:r>
            <a:rPr lang="en-US" sz="1500" kern="1200" smtClean="0"/>
            <a:t>one</a:t>
          </a:r>
          <a:r>
            <a:rPr lang="en-US" sz="1500" kern="1200" baseline="0" smtClean="0"/>
            <a:t> or two</a:t>
          </a:r>
          <a:r>
            <a:rPr lang="en-US" sz="1500" kern="1200" smtClean="0"/>
            <a:t> </a:t>
          </a:r>
          <a:r>
            <a:rPr lang="en-US" sz="1500" kern="1200" smtClean="0"/>
            <a:t>Realistic</a:t>
          </a:r>
          <a:r>
            <a:rPr lang="en-US" sz="1500" kern="1200" baseline="0" smtClean="0"/>
            <a:t> </a:t>
          </a:r>
          <a:r>
            <a:rPr lang="en-US" sz="1500" kern="1200" baseline="0" smtClean="0"/>
            <a:t>Fiction books </a:t>
          </a:r>
          <a:r>
            <a:rPr lang="en-US" sz="1500" kern="1200" baseline="0" smtClean="0"/>
            <a:t>on subjects such as bullying for example. Any kids that </a:t>
          </a:r>
          <a:r>
            <a:rPr lang="en-US" sz="1500" kern="1200" baseline="0" smtClean="0"/>
            <a:t>makes </a:t>
          </a:r>
          <a:r>
            <a:rPr lang="en-US" sz="1500" kern="1200" baseline="0" smtClean="0"/>
            <a:t>it to the office might glance over and want to take a look. </a:t>
          </a:r>
          <a:endParaRPr lang="en-US" sz="1500" kern="1200"/>
        </a:p>
      </dsp:txBody>
      <dsp:txXfrm>
        <a:off x="0" y="1425355"/>
        <a:ext cx="8596312" cy="1039500"/>
      </dsp:txXfrm>
    </dsp:sp>
    <dsp:sp modelId="{7E8AA16F-D2AD-D342-A1D5-4A6E559777C0}">
      <dsp:nvSpPr>
        <dsp:cNvPr id="0" name=""/>
        <dsp:cNvSpPr/>
      </dsp:nvSpPr>
      <dsp:spPr>
        <a:xfrm>
          <a:off x="429815" y="1203955"/>
          <a:ext cx="6017418" cy="442800"/>
        </a:xfrm>
        <a:prstGeom prst="roundRect">
          <a:avLst/>
        </a:prstGeom>
        <a:gradFill rotWithShape="0">
          <a:gsLst>
            <a:gs pos="0">
              <a:schemeClr val="accent4">
                <a:hueOff val="-455918"/>
                <a:satOff val="-2303"/>
                <a:lumOff val="-3235"/>
                <a:alphaOff val="0"/>
                <a:tint val="96000"/>
                <a:lumMod val="100000"/>
              </a:schemeClr>
            </a:gs>
            <a:gs pos="78000">
              <a:schemeClr val="accent4">
                <a:hueOff val="-455918"/>
                <a:satOff val="-2303"/>
                <a:lumOff val="-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Principal's Office</a:t>
          </a:r>
          <a:endParaRPr lang="en-US" sz="1500" kern="1200"/>
        </a:p>
      </dsp:txBody>
      <dsp:txXfrm>
        <a:off x="451431" y="1225571"/>
        <a:ext cx="5974186" cy="399568"/>
      </dsp:txXfrm>
    </dsp:sp>
    <dsp:sp modelId="{3A7C93E4-267F-F943-99F8-4EA0E42AE1DF}">
      <dsp:nvSpPr>
        <dsp:cNvPr id="0" name=""/>
        <dsp:cNvSpPr/>
      </dsp:nvSpPr>
      <dsp:spPr>
        <a:xfrm>
          <a:off x="0" y="2767255"/>
          <a:ext cx="8596312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911835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12420" rIns="66716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This would also be a great place to highlight a book or two in the waiting area for kids to browse. </a:t>
          </a:r>
          <a:r>
            <a:rPr lang="en-US" sz="1500" kern="1200" dirty="0" smtClean="0"/>
            <a:t>I would pick books</a:t>
          </a:r>
          <a:r>
            <a:rPr lang="en-US" sz="1500" kern="1200" baseline="0" dirty="0" smtClean="0"/>
            <a:t> after conferring with counselors to see what subjects they feel would be popular. </a:t>
          </a:r>
          <a:endParaRPr lang="en-US" sz="1500" kern="1200" dirty="0"/>
        </a:p>
      </dsp:txBody>
      <dsp:txXfrm>
        <a:off x="0" y="2767255"/>
        <a:ext cx="8596312" cy="1039500"/>
      </dsp:txXfrm>
    </dsp:sp>
    <dsp:sp modelId="{ACC74F42-D27A-B641-AAFD-E07046280F74}">
      <dsp:nvSpPr>
        <dsp:cNvPr id="0" name=""/>
        <dsp:cNvSpPr/>
      </dsp:nvSpPr>
      <dsp:spPr>
        <a:xfrm>
          <a:off x="429815" y="2545856"/>
          <a:ext cx="6017418" cy="442800"/>
        </a:xfrm>
        <a:prstGeom prst="roundRect">
          <a:avLst/>
        </a:prstGeom>
        <a:gradFill rotWithShape="0">
          <a:gsLst>
            <a:gs pos="0">
              <a:schemeClr val="accent4">
                <a:hueOff val="-911835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5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Counselor's Office</a:t>
          </a:r>
          <a:endParaRPr lang="en-US" sz="1500" kern="1200" dirty="0"/>
        </a:p>
      </dsp:txBody>
      <dsp:txXfrm>
        <a:off x="451431" y="2567472"/>
        <a:ext cx="5974186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EC9BF-E582-9D43-8195-FF75F4602D42}">
      <dsp:nvSpPr>
        <dsp:cNvPr id="0" name=""/>
        <dsp:cNvSpPr/>
      </dsp:nvSpPr>
      <dsp:spPr>
        <a:xfrm>
          <a:off x="2686" y="4711"/>
          <a:ext cx="2619188" cy="6336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Book Clubs</a:t>
          </a:r>
          <a:endParaRPr lang="en-US" sz="2200" kern="1200" dirty="0"/>
        </a:p>
      </dsp:txBody>
      <dsp:txXfrm>
        <a:off x="2686" y="4711"/>
        <a:ext cx="2619188" cy="633600"/>
      </dsp:txXfrm>
    </dsp:sp>
    <dsp:sp modelId="{EB7711CF-9D41-D24D-84B1-988187CACA9D}">
      <dsp:nvSpPr>
        <dsp:cNvPr id="0" name=""/>
        <dsp:cNvSpPr/>
      </dsp:nvSpPr>
      <dsp:spPr>
        <a:xfrm>
          <a:off x="2686" y="638311"/>
          <a:ext cx="2619188" cy="323841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Organize a book talk for kids highlighting what makes a specific book a Fantasy / Science Fiction Book.</a:t>
          </a:r>
          <a:endParaRPr lang="en-US" sz="2200" kern="1200" dirty="0"/>
        </a:p>
      </dsp:txBody>
      <dsp:txXfrm>
        <a:off x="2686" y="638311"/>
        <a:ext cx="2619188" cy="3238413"/>
      </dsp:txXfrm>
    </dsp:sp>
    <dsp:sp modelId="{3FFC986F-484D-354C-BC2E-F2552A9E3F7F}">
      <dsp:nvSpPr>
        <dsp:cNvPr id="0" name=""/>
        <dsp:cNvSpPr/>
      </dsp:nvSpPr>
      <dsp:spPr>
        <a:xfrm>
          <a:off x="2988561" y="4711"/>
          <a:ext cx="2619188" cy="6336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Teachers</a:t>
          </a:r>
          <a:endParaRPr lang="en-US" sz="2200" kern="1200" dirty="0"/>
        </a:p>
      </dsp:txBody>
      <dsp:txXfrm>
        <a:off x="2988561" y="4711"/>
        <a:ext cx="2619188" cy="633600"/>
      </dsp:txXfrm>
    </dsp:sp>
    <dsp:sp modelId="{CB8835A2-BC3D-8A40-A89D-ED8E4ED42D1E}">
      <dsp:nvSpPr>
        <dsp:cNvPr id="0" name=""/>
        <dsp:cNvSpPr/>
      </dsp:nvSpPr>
      <dsp:spPr>
        <a:xfrm>
          <a:off x="2988561" y="638311"/>
          <a:ext cx="2619188" cy="323841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Have teachers voluntarily name a favorite Fantasy or Science Fiction book and display it in their classrooms with reasons why they liked it. </a:t>
          </a:r>
          <a:endParaRPr lang="en-US" sz="2200" kern="1200" dirty="0"/>
        </a:p>
      </dsp:txBody>
      <dsp:txXfrm>
        <a:off x="2988561" y="638311"/>
        <a:ext cx="2619188" cy="3238413"/>
      </dsp:txXfrm>
    </dsp:sp>
    <dsp:sp modelId="{3FC52D43-E0D3-3249-8A09-808AC7B71719}">
      <dsp:nvSpPr>
        <dsp:cNvPr id="0" name=""/>
        <dsp:cNvSpPr/>
      </dsp:nvSpPr>
      <dsp:spPr>
        <a:xfrm>
          <a:off x="5974436" y="4711"/>
          <a:ext cx="2619188" cy="6336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Library</a:t>
          </a:r>
          <a:endParaRPr lang="en-US" sz="2200" kern="1200" dirty="0"/>
        </a:p>
      </dsp:txBody>
      <dsp:txXfrm>
        <a:off x="5974436" y="4711"/>
        <a:ext cx="2619188" cy="633600"/>
      </dsp:txXfrm>
    </dsp:sp>
    <dsp:sp modelId="{FAB39795-6604-4B40-BB8D-C206E30B1E32}">
      <dsp:nvSpPr>
        <dsp:cNvPr id="0" name=""/>
        <dsp:cNvSpPr/>
      </dsp:nvSpPr>
      <dsp:spPr>
        <a:xfrm>
          <a:off x="5974436" y="638311"/>
          <a:ext cx="2619188" cy="323841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Highlight a few Fantasy or Science </a:t>
          </a:r>
          <a:r>
            <a:rPr lang="en-US" sz="2200" kern="1200" smtClean="0"/>
            <a:t>Fiction </a:t>
          </a:r>
          <a:r>
            <a:rPr lang="en-US" sz="2200" kern="1200" smtClean="0"/>
            <a:t>books </a:t>
          </a:r>
          <a:r>
            <a:rPr lang="en-US" sz="2200" kern="1200" dirty="0" smtClean="0"/>
            <a:t>on a bulletin board with explanations as to why they fall into that genre.</a:t>
          </a:r>
          <a:endParaRPr lang="en-US" sz="2200" kern="1200" dirty="0"/>
        </a:p>
      </dsp:txBody>
      <dsp:txXfrm>
        <a:off x="5974436" y="638311"/>
        <a:ext cx="2619188" cy="3238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C624C-6C29-8D41-B9F7-34EDE4BFBC99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29C9D-A908-5A4E-A1C3-BE02CA589C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9C9D-A908-5A4E-A1C3-BE02CA589C0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7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76426"/>
            <a:ext cx="7766936" cy="1646302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LSSL 5360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Children’s Literature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190221"/>
            <a:ext cx="7766936" cy="10968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Textbook </a:t>
            </a:r>
            <a:r>
              <a:rPr lang="en-US" b="1" dirty="0" smtClean="0"/>
              <a:t>Assignment #3 Poetry, Realistic Fiction, Science Fiction and Fantasy</a:t>
            </a:r>
          </a:p>
          <a:p>
            <a:endParaRPr lang="en-US" dirty="0"/>
          </a:p>
          <a:p>
            <a:r>
              <a:rPr lang="en-US" dirty="0" smtClean="0"/>
              <a:t>By: Nora Ruiz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507067" y="2947595"/>
            <a:ext cx="7766936" cy="10758"/>
          </a:xfrm>
          <a:prstGeom prst="line">
            <a:avLst/>
          </a:prstGeom>
          <a:ln w="3492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9" y="4932218"/>
            <a:ext cx="5441373" cy="6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Realistic Fiction: </a:t>
            </a:r>
            <a:r>
              <a:rPr lang="en-US" smtClean="0"/>
              <a:t>How will I share this information…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28724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8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Realistic Fiction: </a:t>
            </a:r>
            <a:r>
              <a:rPr lang="en-US" dirty="0" smtClean="0"/>
              <a:t>What I still need to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I have learned about Realistic Fiction, </a:t>
            </a:r>
            <a:r>
              <a:rPr lang="en-US" dirty="0" smtClean="0"/>
              <a:t>I </a:t>
            </a:r>
            <a:r>
              <a:rPr lang="en-US" dirty="0" smtClean="0"/>
              <a:t>need to understand what elements  separate this genre from Historical Fiction. </a:t>
            </a:r>
            <a:endParaRPr lang="en-US" dirty="0"/>
          </a:p>
          <a:p>
            <a:r>
              <a:rPr lang="en-US" dirty="0" smtClean="0"/>
              <a:t>I need to find and develop a good list of some popular Realistic Fiction to share with others.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535" y="5202381"/>
            <a:ext cx="7343925" cy="34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Fantasy and Science Fiction: </a:t>
            </a:r>
            <a:r>
              <a:rPr lang="en-US" dirty="0" smtClean="0"/>
              <a:t>What I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know that Fantasy and Science Fiction is fake. </a:t>
            </a:r>
          </a:p>
          <a:p>
            <a:r>
              <a:rPr lang="en-US" dirty="0" smtClean="0"/>
              <a:t>I know that Science Fiction is not my favorite genre. I’m sure that my reading list of what I have read of Science Fiction is very small. </a:t>
            </a:r>
          </a:p>
          <a:p>
            <a:r>
              <a:rPr lang="en-US" dirty="0" smtClean="0"/>
              <a:t>I know that Fantasy and Science Fiction contain surreal elements and characters. </a:t>
            </a:r>
          </a:p>
          <a:p>
            <a:r>
              <a:rPr lang="en-US" dirty="0" smtClean="0"/>
              <a:t>These stories can contain magic and supernatural beings.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Fantasy and Science Fiction: </a:t>
            </a:r>
            <a:r>
              <a:rPr lang="en-US" dirty="0" smtClean="0"/>
              <a:t>What I learned…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All Science Fiction is Fantasy, but not all Fantasy is Science Fiction</a:t>
            </a:r>
          </a:p>
          <a:p>
            <a:pPr marL="0" indent="0" algn="ctr">
              <a:buNone/>
            </a:pPr>
            <a:r>
              <a:rPr lang="en-US" sz="2800" b="1" u="sng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Criteria for evaluation: </a:t>
            </a:r>
          </a:p>
          <a:p>
            <a:endParaRPr lang="en-US" sz="1400" b="1" u="sng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Aside from the elements of fantasy, the characters should behave in believable ways.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 should be rules for the fantasy world.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author should do a good job at allowing the reader to sacrifice their thoughts and logic to realism and immerse themselves in the world of fantasy. 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themes should explore universal truths. </a:t>
            </a:r>
          </a:p>
          <a:p>
            <a:endParaRPr lang="en-US" sz="14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endParaRPr lang="en-US" sz="1400" b="1" u="sng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0" indent="0" algn="ctr">
              <a:buNone/>
            </a:pPr>
            <a:endParaRPr lang="en-US" sz="28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18482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Fantasy and Science Fiction: </a:t>
            </a:r>
            <a:r>
              <a:rPr lang="en-US" dirty="0" smtClean="0"/>
              <a:t>How will I share this information…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414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9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Fantasy and Science Fiction: </a:t>
            </a:r>
            <a:r>
              <a:rPr lang="en-US" dirty="0" smtClean="0"/>
              <a:t>What do I still need to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to explore the Science Fiction genre to become comfortable and familiar with it. </a:t>
            </a:r>
          </a:p>
          <a:p>
            <a:r>
              <a:rPr lang="en-US" dirty="0" smtClean="0"/>
              <a:t>I need to locate a list of popular Science Fiction books to read.</a:t>
            </a:r>
          </a:p>
          <a:p>
            <a:r>
              <a:rPr lang="en-US" dirty="0" smtClean="0"/>
              <a:t>I need to be able to identify some of the elements of what differentiates Fantasy from Science Fiction.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118" y="3781685"/>
            <a:ext cx="2197100" cy="225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Poetry: </a:t>
            </a:r>
            <a:r>
              <a:rPr lang="en-US" dirty="0" smtClean="0"/>
              <a:t>What I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2707"/>
            <a:ext cx="8596668" cy="3880773"/>
          </a:xfrm>
        </p:spPr>
        <p:txBody>
          <a:bodyPr/>
          <a:lstStyle/>
          <a:p>
            <a:r>
              <a:rPr lang="en-US" dirty="0" smtClean="0"/>
              <a:t>I know that poetry can take on various forms and formats. </a:t>
            </a:r>
          </a:p>
          <a:p>
            <a:r>
              <a:rPr lang="en-US" dirty="0" smtClean="0"/>
              <a:t>I have no background knowledge on how to evaluate poetry.</a:t>
            </a:r>
          </a:p>
          <a:p>
            <a:r>
              <a:rPr lang="en-US" dirty="0" smtClean="0"/>
              <a:t>I know that as a teacher, poetry always intimidated me. I never felt confident in myself when it came to teaching poetry. </a:t>
            </a:r>
          </a:p>
          <a:p>
            <a:r>
              <a:rPr lang="en-US" dirty="0" smtClean="0"/>
              <a:t>I know that poetry is often neglected in the curriculum.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626" y="3526906"/>
            <a:ext cx="2021609" cy="242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Poetry: </a:t>
            </a:r>
            <a:r>
              <a:rPr lang="en-US" dirty="0" smtClean="0"/>
              <a:t>What I learned…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3615"/>
            <a:ext cx="8596668" cy="5208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Research was done to see what kinds of poetry kids like and what works well with them. Research was done at the elementary level by Terry (1974) and </a:t>
            </a:r>
            <a:r>
              <a:rPr lang="en-US" dirty="0" err="1" smtClean="0"/>
              <a:t>Kutiper</a:t>
            </a:r>
            <a:r>
              <a:rPr lang="en-US" dirty="0" smtClean="0"/>
              <a:t> (1993). Here is the criteria for evaluating poetry.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Things to remember when selecting poetry for children: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Children prefer narrative poetry probably because they are used to reading stories.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Children do not like free verse and Haiku poems probably because free verse doesn’t rhyme and Haiku poems are short.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They prefer poetry that has rhyme, rhythm, and sound devices such as onomatopoeia and alliteration.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There is a preference for contemporary poems.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Children enjoy funny poems, familiar experiences poems, and animal poems the most.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075"/>
          </a:xfrm>
        </p:spPr>
        <p:txBody>
          <a:bodyPr/>
          <a:lstStyle/>
          <a:p>
            <a:r>
              <a:rPr lang="en-US" u="sng" smtClean="0">
                <a:solidFill>
                  <a:srgbClr val="7030A0"/>
                </a:solidFill>
              </a:rPr>
              <a:t>Poetry: </a:t>
            </a:r>
            <a:r>
              <a:rPr lang="en-US" smtClean="0"/>
              <a:t>What I learned…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466"/>
            <a:ext cx="8596668" cy="473968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smtClean="0"/>
              <a:t>Additional Criteria</a:t>
            </a:r>
          </a:p>
          <a:p>
            <a:pPr marL="0" indent="0" algn="ctr">
              <a:buNone/>
            </a:pPr>
            <a:endParaRPr lang="en-US" b="1" u="sng" smtClean="0"/>
          </a:p>
          <a:p>
            <a:pPr>
              <a:buFont typeface="+mj-lt"/>
              <a:buAutoNum type="arabicPeriod"/>
            </a:pPr>
            <a:r>
              <a:rPr lang="en-US" smtClean="0"/>
              <a:t>Does the poem contain visual images and words that allow for imagination? Poetry should contain </a:t>
            </a:r>
            <a:r>
              <a:rPr lang="en-US" smtClean="0"/>
              <a:t>imagery which appeals to the senses. </a:t>
            </a:r>
            <a:endParaRPr lang="en-US" smtClean="0"/>
          </a:p>
          <a:p>
            <a:pPr>
              <a:buFont typeface="+mj-lt"/>
              <a:buAutoNum type="arabicPeriod"/>
            </a:pPr>
            <a:r>
              <a:rPr lang="en-US" smtClean="0"/>
              <a:t>Don’t choose poems that you believe are at children’s supposed level. Poems don’t have to be silly and simple for the sake of understanding. </a:t>
            </a:r>
          </a:p>
          <a:p>
            <a:pPr>
              <a:buFont typeface="+mj-lt"/>
              <a:buAutoNum type="arabicPeriod"/>
            </a:pPr>
            <a:r>
              <a:rPr lang="en-US" smtClean="0"/>
              <a:t>Good poetry should interact with children. </a:t>
            </a:r>
          </a:p>
          <a:p>
            <a:pPr>
              <a:buFont typeface="+mj-lt"/>
              <a:buAutoNum type="arabicPeriod"/>
            </a:pPr>
            <a:r>
              <a:rPr lang="en-US" smtClean="0"/>
              <a:t>A poem should be good enough for multiple readings and enjoyment. </a:t>
            </a:r>
          </a:p>
          <a:p>
            <a:pPr>
              <a:buFont typeface="+mj-lt"/>
              <a:buAutoNum type="arabicPeriod"/>
            </a:pP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564" y="5316682"/>
            <a:ext cx="6858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1016"/>
          </a:xfrm>
        </p:spPr>
        <p:txBody>
          <a:bodyPr/>
          <a:lstStyle/>
          <a:p>
            <a:r>
              <a:rPr lang="en-US" u="sng" smtClean="0">
                <a:solidFill>
                  <a:srgbClr val="7030A0"/>
                </a:solidFill>
              </a:rPr>
              <a:t>Poetry: </a:t>
            </a:r>
            <a:r>
              <a:rPr lang="en-US" smtClean="0"/>
              <a:t>What I learned…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04105"/>
            <a:ext cx="8596668" cy="413725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smtClean="0"/>
              <a:t>Where to start finding some quality poetry: Look at lists of awarded poetry</a:t>
            </a:r>
          </a:p>
          <a:p>
            <a:pPr marL="0" indent="0" algn="ctr">
              <a:buNone/>
            </a:pPr>
            <a:endParaRPr lang="en-US" smtClean="0"/>
          </a:p>
          <a:p>
            <a:r>
              <a:rPr lang="en-US" smtClean="0"/>
              <a:t>NCTE Award for excellence in poetry for children. Began giving awards in the 1970’s. Award is currently given every three years. </a:t>
            </a:r>
          </a:p>
          <a:p>
            <a:r>
              <a:rPr lang="en-US" smtClean="0"/>
              <a:t>Lee Bennett Hopkins Poetry Award. This award was established in 1993 and is given every three years. </a:t>
            </a:r>
          </a:p>
          <a:p>
            <a:pPr marL="0" indent="0" algn="ctr">
              <a:buNone/>
            </a:pPr>
            <a:endParaRPr lang="en-US" smtClean="0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037" y="4130488"/>
            <a:ext cx="21463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7030A0"/>
                </a:solidFill>
              </a:rPr>
              <a:t>Poetry: </a:t>
            </a:r>
            <a:r>
              <a:rPr lang="en-US" smtClean="0"/>
              <a:t>How will I share this information?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394386"/>
              </p:ext>
            </p:extLst>
          </p:nvPr>
        </p:nvGraphicFramePr>
        <p:xfrm>
          <a:off x="484094" y="1602889"/>
          <a:ext cx="11112649" cy="4948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6691" y="3592945"/>
            <a:ext cx="2152073" cy="207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7030A0"/>
                </a:solidFill>
              </a:rPr>
              <a:t>Poetry: </a:t>
            </a:r>
            <a:r>
              <a:rPr lang="en-US" smtClean="0"/>
              <a:t>What do I still need to learn…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need to find and read some of the NCTE award winning books on poetry. </a:t>
            </a:r>
          </a:p>
          <a:p>
            <a:r>
              <a:rPr lang="en-US" smtClean="0"/>
              <a:t>Now that I have learned how to evaluate poetry, I need to practice looking for some of the criteria in different poems. </a:t>
            </a:r>
          </a:p>
          <a:p>
            <a:r>
              <a:rPr lang="en-US" smtClean="0"/>
              <a:t>I still need to explore some best practice for helping teachers incorporate poetry across the curriculum.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Realistic Fiction: </a:t>
            </a:r>
            <a:r>
              <a:rPr lang="en-US" smtClean="0"/>
              <a:t>What do I know…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know that Realistic Fiction is believable. Although the characters, setting and plot are fictional they are created in a way that they could really exist.</a:t>
            </a:r>
          </a:p>
          <a:p>
            <a:r>
              <a:rPr lang="en-US" smtClean="0"/>
              <a:t>These stories resemble real life. </a:t>
            </a:r>
          </a:p>
          <a:p>
            <a:r>
              <a:rPr lang="en-US" smtClean="0"/>
              <a:t>I’m not sure what </a:t>
            </a:r>
            <a:r>
              <a:rPr lang="en-US" smtClean="0"/>
              <a:t>divides Realistic Fiction from Historical Fiction.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935" y="3994353"/>
            <a:ext cx="2047009" cy="204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Realistic Fiction: </a:t>
            </a:r>
            <a:r>
              <a:rPr lang="en-US" smtClean="0"/>
              <a:t>What I learned…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5777"/>
            <a:ext cx="8596668" cy="4435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Criteria for evaluating Realistic Fiction</a:t>
            </a:r>
          </a:p>
          <a:p>
            <a:pPr marL="0" indent="0" algn="ctr">
              <a:buNone/>
            </a:pPr>
            <a:endParaRPr lang="en-US" sz="2400" b="1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The story should feel believable. The events in the story could really happen. It should avoid being stereotypical. 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There should be more than one theme that emerges subtly. 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The subject or topic of the book should tackle worldly issues, cultures, and lifestyles that a reader can relate to.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447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2093</TotalTime>
  <Words>1094</Words>
  <Application>Microsoft Macintosh PowerPoint</Application>
  <PresentationFormat>Widescreen</PresentationFormat>
  <Paragraphs>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Trebuchet MS</vt:lpstr>
      <vt:lpstr>Wingdings 3</vt:lpstr>
      <vt:lpstr>Arial</vt:lpstr>
      <vt:lpstr>Facet</vt:lpstr>
      <vt:lpstr>LSSL 5360  Children’s Literature</vt:lpstr>
      <vt:lpstr>Poetry: What I know…</vt:lpstr>
      <vt:lpstr>Poetry: What I learned…</vt:lpstr>
      <vt:lpstr>Poetry: What I learned…</vt:lpstr>
      <vt:lpstr>Poetry: What I learned…</vt:lpstr>
      <vt:lpstr>Poetry: How will I share this information?</vt:lpstr>
      <vt:lpstr>Poetry: What do I still need to learn…</vt:lpstr>
      <vt:lpstr>Realistic Fiction: What do I know…</vt:lpstr>
      <vt:lpstr>Realistic Fiction: What I learned…</vt:lpstr>
      <vt:lpstr>Realistic Fiction: How will I share this information…</vt:lpstr>
      <vt:lpstr>Realistic Fiction: What I still need to learn…</vt:lpstr>
      <vt:lpstr>Fantasy and Science Fiction: What I know…</vt:lpstr>
      <vt:lpstr>Fantasy and Science Fiction: What I learned…</vt:lpstr>
      <vt:lpstr>Fantasy and Science Fiction: How will I share this information…</vt:lpstr>
      <vt:lpstr>Fantasy and Science Fiction: What do I still need to learn…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LSSL 5360  Children’s Literature</dc:title>
  <dc:creator>Nora Ruiz</dc:creator>
  <cp:lastModifiedBy>Nora Ruiz</cp:lastModifiedBy>
  <cp:revision>30</cp:revision>
  <dcterms:created xsi:type="dcterms:W3CDTF">2016-10-11T13:32:39Z</dcterms:created>
  <dcterms:modified xsi:type="dcterms:W3CDTF">2016-10-15T13:13:29Z</dcterms:modified>
</cp:coreProperties>
</file>