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C0A74E-0DFE-B24C-BCB8-25F7B6C6D18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Untitled Section" id="{EE9240C0-3139-FD4E-80D3-2102DFAB9668}">
          <p14:sldIdLst>
            <p14:sldId id="266"/>
            <p14:sldId id="267"/>
            <p14:sldId id="270"/>
            <p14:sldId id="268"/>
            <p14:sldId id="269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E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2"/>
    <p:restoredTop sz="94630"/>
  </p:normalViewPr>
  <p:slideViewPr>
    <p:cSldViewPr snapToGrid="0" snapToObjects="1">
      <p:cViewPr>
        <p:scale>
          <a:sx n="140" d="100"/>
          <a:sy n="140" d="100"/>
        </p:scale>
        <p:origin x="14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57D9B-42D7-8D40-A79D-21CCEB5A9E51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E9BD41-F07B-2F4E-ABFE-F89307B25FA2}">
      <dgm:prSet phldrT="[Text]"/>
      <dgm:spPr/>
      <dgm:t>
        <a:bodyPr/>
        <a:lstStyle/>
        <a:p>
          <a:r>
            <a:rPr lang="en-US" dirty="0" smtClean="0"/>
            <a:t>Newbery </a:t>
          </a:r>
          <a:r>
            <a:rPr lang="en-US" dirty="0" smtClean="0"/>
            <a:t>Award</a:t>
          </a:r>
          <a:endParaRPr lang="en-US" dirty="0"/>
        </a:p>
      </dgm:t>
    </dgm:pt>
    <dgm:pt modelId="{B4EA7E9A-CF9A-5F44-9306-A969E1C5B0FA}" type="parTrans" cxnId="{AFEE72B9-F252-4A4A-8ED4-C44E7BDD4293}">
      <dgm:prSet/>
      <dgm:spPr/>
      <dgm:t>
        <a:bodyPr/>
        <a:lstStyle/>
        <a:p>
          <a:endParaRPr lang="en-US"/>
        </a:p>
      </dgm:t>
    </dgm:pt>
    <dgm:pt modelId="{A7BE9006-B2A5-B240-9F81-570F86D9CBD2}" type="sibTrans" cxnId="{AFEE72B9-F252-4A4A-8ED4-C44E7BDD4293}">
      <dgm:prSet/>
      <dgm:spPr/>
      <dgm:t>
        <a:bodyPr/>
        <a:lstStyle/>
        <a:p>
          <a:endParaRPr lang="en-US"/>
        </a:p>
      </dgm:t>
    </dgm:pt>
    <dgm:pt modelId="{833C1547-30E6-3E4D-B16A-51911E6306E8}">
      <dgm:prSet phldrT="[Text]"/>
      <dgm:spPr/>
      <dgm:t>
        <a:bodyPr/>
        <a:lstStyle/>
        <a:p>
          <a:r>
            <a:rPr lang="en-US" dirty="0" smtClean="0"/>
            <a:t>Caldecott </a:t>
          </a:r>
          <a:endParaRPr lang="en-US" dirty="0"/>
        </a:p>
      </dgm:t>
    </dgm:pt>
    <dgm:pt modelId="{E8FE1B5B-D1B0-5440-9DB3-C2A38AA3EFE7}" type="parTrans" cxnId="{F695F0CB-9D97-694D-B0A6-140CFA3DDEE8}">
      <dgm:prSet/>
      <dgm:spPr/>
      <dgm:t>
        <a:bodyPr/>
        <a:lstStyle/>
        <a:p>
          <a:endParaRPr lang="en-US"/>
        </a:p>
      </dgm:t>
    </dgm:pt>
    <dgm:pt modelId="{334067AE-36C1-0A40-97AC-B3400633D574}" type="sibTrans" cxnId="{F695F0CB-9D97-694D-B0A6-140CFA3DDEE8}">
      <dgm:prSet/>
      <dgm:spPr/>
      <dgm:t>
        <a:bodyPr/>
        <a:lstStyle/>
        <a:p>
          <a:endParaRPr lang="en-US"/>
        </a:p>
      </dgm:t>
    </dgm:pt>
    <dgm:pt modelId="{DD600CA9-837C-E64C-BEB3-827DDA85DDDE}">
      <dgm:prSet phldrT="[Text]"/>
      <dgm:spPr/>
      <dgm:t>
        <a:bodyPr/>
        <a:lstStyle/>
        <a:p>
          <a:r>
            <a:rPr lang="en-US" dirty="0" smtClean="0"/>
            <a:t>Pura Belpe</a:t>
          </a:r>
          <a:endParaRPr lang="en-US" dirty="0"/>
        </a:p>
      </dgm:t>
    </dgm:pt>
    <dgm:pt modelId="{B08145B0-DDD3-7544-8ED5-76EE4A078105}" type="parTrans" cxnId="{AAD862BF-D9CF-4C4C-B946-CDCDC622DBE3}">
      <dgm:prSet/>
      <dgm:spPr/>
      <dgm:t>
        <a:bodyPr/>
        <a:lstStyle/>
        <a:p>
          <a:endParaRPr lang="en-US"/>
        </a:p>
      </dgm:t>
    </dgm:pt>
    <dgm:pt modelId="{4223A10F-38B3-C940-A432-CC432D530B1C}" type="sibTrans" cxnId="{AAD862BF-D9CF-4C4C-B946-CDCDC622DBE3}">
      <dgm:prSet/>
      <dgm:spPr/>
      <dgm:t>
        <a:bodyPr/>
        <a:lstStyle/>
        <a:p>
          <a:endParaRPr lang="en-US"/>
        </a:p>
      </dgm:t>
    </dgm:pt>
    <dgm:pt modelId="{67F804AC-2F29-9E4A-A166-FDCDB6BE2E3F}">
      <dgm:prSet phldrT="[Text]"/>
      <dgm:spPr/>
      <dgm:t>
        <a:bodyPr/>
        <a:lstStyle/>
        <a:p>
          <a:r>
            <a:rPr lang="en-US" dirty="0" smtClean="0"/>
            <a:t>awarded annually to the author who has contributed greatly to American literature</a:t>
          </a:r>
          <a:endParaRPr lang="en-US" dirty="0"/>
        </a:p>
      </dgm:t>
    </dgm:pt>
    <dgm:pt modelId="{08DF5D19-3EED-F747-9A0D-A1176A99C049}" type="parTrans" cxnId="{645E8CA8-D7A4-3745-8BA8-7C53BE3CFD1D}">
      <dgm:prSet/>
      <dgm:spPr/>
      <dgm:t>
        <a:bodyPr/>
        <a:lstStyle/>
        <a:p>
          <a:endParaRPr lang="en-US"/>
        </a:p>
      </dgm:t>
    </dgm:pt>
    <dgm:pt modelId="{8A4325A5-32E0-F341-9621-DA55CD089731}" type="sibTrans" cxnId="{645E8CA8-D7A4-3745-8BA8-7C53BE3CFD1D}">
      <dgm:prSet/>
      <dgm:spPr/>
      <dgm:t>
        <a:bodyPr/>
        <a:lstStyle/>
        <a:p>
          <a:endParaRPr lang="en-US"/>
        </a:p>
      </dgm:t>
    </dgm:pt>
    <dgm:pt modelId="{B11D9964-0ECF-3D4B-A39C-7DF0E407356E}">
      <dgm:prSet phldrT="[Text]"/>
      <dgm:spPr/>
      <dgm:t>
        <a:bodyPr/>
        <a:lstStyle/>
        <a:p>
          <a:r>
            <a:rPr lang="en-US" dirty="0" smtClean="0"/>
            <a:t>awarded annually to the most outstanding artist of a picture book published in the U.S.</a:t>
          </a:r>
          <a:endParaRPr lang="en-US" dirty="0"/>
        </a:p>
      </dgm:t>
    </dgm:pt>
    <dgm:pt modelId="{C0078B6A-31A5-6842-A037-BDC46E1CD69F}" type="parTrans" cxnId="{3232BACA-2126-9C4E-9A31-F83099ED7671}">
      <dgm:prSet/>
      <dgm:spPr/>
      <dgm:t>
        <a:bodyPr/>
        <a:lstStyle/>
        <a:p>
          <a:endParaRPr lang="en-US"/>
        </a:p>
      </dgm:t>
    </dgm:pt>
    <dgm:pt modelId="{45696E7A-F9D1-EC48-9E74-CF39FB6514BF}" type="sibTrans" cxnId="{3232BACA-2126-9C4E-9A31-F83099ED7671}">
      <dgm:prSet/>
      <dgm:spPr/>
      <dgm:t>
        <a:bodyPr/>
        <a:lstStyle/>
        <a:p>
          <a:endParaRPr lang="en-US"/>
        </a:p>
      </dgm:t>
    </dgm:pt>
    <dgm:pt modelId="{F8756DBA-5E45-4349-B844-55E91D2DC56F}">
      <dgm:prSet phldrT="[Text]"/>
      <dgm:spPr/>
      <dgm:t>
        <a:bodyPr/>
        <a:lstStyle/>
        <a:p>
          <a:r>
            <a:rPr lang="en-US" dirty="0" smtClean="0"/>
            <a:t>Sibert Award</a:t>
          </a:r>
          <a:endParaRPr lang="en-US" dirty="0"/>
        </a:p>
      </dgm:t>
    </dgm:pt>
    <dgm:pt modelId="{200D6ECF-51B3-F14A-B086-C90665A35618}" type="parTrans" cxnId="{2B816724-1393-394E-906E-A288788524EC}">
      <dgm:prSet/>
      <dgm:spPr/>
      <dgm:t>
        <a:bodyPr/>
        <a:lstStyle/>
        <a:p>
          <a:endParaRPr lang="en-US"/>
        </a:p>
      </dgm:t>
    </dgm:pt>
    <dgm:pt modelId="{9BBEA1BE-AE4A-DA42-99C1-4EA30FBF659A}" type="sibTrans" cxnId="{2B816724-1393-394E-906E-A288788524EC}">
      <dgm:prSet/>
      <dgm:spPr/>
      <dgm:t>
        <a:bodyPr/>
        <a:lstStyle/>
        <a:p>
          <a:endParaRPr lang="en-US"/>
        </a:p>
      </dgm:t>
    </dgm:pt>
    <dgm:pt modelId="{56807C42-98FA-7846-B1CE-187D5D1D5975}">
      <dgm:prSet phldrT="[Text]"/>
      <dgm:spPr/>
      <dgm:t>
        <a:bodyPr/>
        <a:lstStyle/>
        <a:p>
          <a:r>
            <a:rPr lang="en-US" dirty="0" smtClean="0"/>
            <a:t>annual award given to a Latino / Latina author and illustrator whose work portrays the Latino culture</a:t>
          </a:r>
          <a:endParaRPr lang="en-US" dirty="0"/>
        </a:p>
      </dgm:t>
    </dgm:pt>
    <dgm:pt modelId="{E66D5F6A-F196-0142-8990-7984EEDEFECF}" type="parTrans" cxnId="{2AD39B9F-3615-0F45-B0EA-8D76BC10F40C}">
      <dgm:prSet/>
      <dgm:spPr/>
      <dgm:t>
        <a:bodyPr/>
        <a:lstStyle/>
        <a:p>
          <a:endParaRPr lang="en-US"/>
        </a:p>
      </dgm:t>
    </dgm:pt>
    <dgm:pt modelId="{59DDC82D-91A9-984D-88AD-AB800C0DAA6D}" type="sibTrans" cxnId="{2AD39B9F-3615-0F45-B0EA-8D76BC10F40C}">
      <dgm:prSet/>
      <dgm:spPr/>
      <dgm:t>
        <a:bodyPr/>
        <a:lstStyle/>
        <a:p>
          <a:endParaRPr lang="en-US"/>
        </a:p>
      </dgm:t>
    </dgm:pt>
    <dgm:pt modelId="{B76E7C7A-1595-5C4E-8BCB-A5D989706895}">
      <dgm:prSet phldrT="[Text]"/>
      <dgm:spPr/>
      <dgm:t>
        <a:bodyPr/>
        <a:lstStyle/>
        <a:p>
          <a:r>
            <a:rPr lang="en-US" dirty="0" smtClean="0"/>
            <a:t>Schneider Family</a:t>
          </a:r>
          <a:endParaRPr lang="en-US" dirty="0"/>
        </a:p>
      </dgm:t>
    </dgm:pt>
    <dgm:pt modelId="{F7479BB9-A0D7-2748-8781-598152F833C6}" type="parTrans" cxnId="{3BA5697F-2D13-EE44-A4D4-F80032188297}">
      <dgm:prSet/>
      <dgm:spPr/>
      <dgm:t>
        <a:bodyPr/>
        <a:lstStyle/>
        <a:p>
          <a:endParaRPr lang="en-US"/>
        </a:p>
      </dgm:t>
    </dgm:pt>
    <dgm:pt modelId="{6FA0BD68-9DCF-1746-BC95-3C6E84E25BD5}" type="sibTrans" cxnId="{3BA5697F-2D13-EE44-A4D4-F80032188297}">
      <dgm:prSet/>
      <dgm:spPr/>
      <dgm:t>
        <a:bodyPr/>
        <a:lstStyle/>
        <a:p>
          <a:endParaRPr lang="en-US"/>
        </a:p>
      </dgm:t>
    </dgm:pt>
    <dgm:pt modelId="{4CCB2A22-A0A6-6648-9DB2-EF5832EAFE02}">
      <dgm:prSet phldrT="[Text]"/>
      <dgm:spPr/>
      <dgm:t>
        <a:bodyPr/>
        <a:lstStyle/>
        <a:p>
          <a:r>
            <a:rPr lang="en-US" dirty="0" smtClean="0"/>
            <a:t>annual award given to author(s) and illustrator(s) of the most notable</a:t>
          </a:r>
          <a:r>
            <a:rPr lang="en-US" baseline="0" dirty="0" smtClean="0"/>
            <a:t> informational book published in the U.S.</a:t>
          </a:r>
          <a:endParaRPr lang="en-US" baseline="0" dirty="0"/>
        </a:p>
      </dgm:t>
    </dgm:pt>
    <dgm:pt modelId="{DBAA7F88-258C-DB4D-AB8B-6D11907140AA}" type="parTrans" cxnId="{CA5783F2-7CB1-AE49-AC1A-44A0D6A96A60}">
      <dgm:prSet/>
      <dgm:spPr/>
      <dgm:t>
        <a:bodyPr/>
        <a:lstStyle/>
        <a:p>
          <a:endParaRPr lang="en-US"/>
        </a:p>
      </dgm:t>
    </dgm:pt>
    <dgm:pt modelId="{286F9A80-37B9-2340-91EF-0BE309D81A6B}" type="sibTrans" cxnId="{CA5783F2-7CB1-AE49-AC1A-44A0D6A96A60}">
      <dgm:prSet/>
      <dgm:spPr/>
      <dgm:t>
        <a:bodyPr/>
        <a:lstStyle/>
        <a:p>
          <a:endParaRPr lang="en-US"/>
        </a:p>
      </dgm:t>
    </dgm:pt>
    <dgm:pt modelId="{A9E5CD71-0FBD-004D-86D2-B49902E6405D}">
      <dgm:prSet phldrT="[Text]"/>
      <dgm:spPr/>
      <dgm:t>
        <a:bodyPr/>
        <a:lstStyle/>
        <a:p>
          <a:r>
            <a:rPr lang="en-US" dirty="0" smtClean="0"/>
            <a:t>there are medal winners and honor books</a:t>
          </a:r>
          <a:endParaRPr lang="en-US" dirty="0"/>
        </a:p>
      </dgm:t>
    </dgm:pt>
    <dgm:pt modelId="{2D6B153E-CB7C-E14D-A5B5-C73A5558553B}" type="parTrans" cxnId="{8106042F-162D-BC47-95D0-8D494D21FA5B}">
      <dgm:prSet/>
      <dgm:spPr/>
      <dgm:t>
        <a:bodyPr/>
        <a:lstStyle/>
        <a:p>
          <a:endParaRPr lang="en-US"/>
        </a:p>
      </dgm:t>
    </dgm:pt>
    <dgm:pt modelId="{055AE436-03DE-804E-9098-D91AC22F05F2}" type="sibTrans" cxnId="{8106042F-162D-BC47-95D0-8D494D21FA5B}">
      <dgm:prSet/>
      <dgm:spPr/>
      <dgm:t>
        <a:bodyPr/>
        <a:lstStyle/>
        <a:p>
          <a:endParaRPr lang="en-US"/>
        </a:p>
      </dgm:t>
    </dgm:pt>
    <dgm:pt modelId="{629C2432-4164-D34D-82F9-5B7F6AAB8BED}">
      <dgm:prSet phldrT="[Text]"/>
      <dgm:spPr/>
      <dgm:t>
        <a:bodyPr/>
        <a:lstStyle/>
        <a:p>
          <a:r>
            <a:rPr lang="en-US" dirty="0" smtClean="0"/>
            <a:t>authors need to be citizens or residents of the U.S. </a:t>
          </a:r>
          <a:endParaRPr lang="en-US" dirty="0"/>
        </a:p>
      </dgm:t>
    </dgm:pt>
    <dgm:pt modelId="{3B60770E-F5FF-BD4A-A341-3037D015EB2D}" type="parTrans" cxnId="{70CBA2C2-46F5-DC41-8DEB-C482D5E255BF}">
      <dgm:prSet/>
      <dgm:spPr/>
      <dgm:t>
        <a:bodyPr/>
        <a:lstStyle/>
        <a:p>
          <a:endParaRPr lang="en-US"/>
        </a:p>
      </dgm:t>
    </dgm:pt>
    <dgm:pt modelId="{525EBBCB-C66E-C34F-A958-F12DC42D1C18}" type="sibTrans" cxnId="{70CBA2C2-46F5-DC41-8DEB-C482D5E255BF}">
      <dgm:prSet/>
      <dgm:spPr/>
      <dgm:t>
        <a:bodyPr/>
        <a:lstStyle/>
        <a:p>
          <a:endParaRPr lang="en-US"/>
        </a:p>
      </dgm:t>
    </dgm:pt>
    <dgm:pt modelId="{BF72DD52-8212-CB4B-9A73-7AD05C741EE8}">
      <dgm:prSet phldrT="[Text]"/>
      <dgm:spPr/>
      <dgm:t>
        <a:bodyPr/>
        <a:lstStyle/>
        <a:p>
          <a:r>
            <a:rPr lang="en-US" dirty="0" smtClean="0"/>
            <a:t>award can be given to all forms of writing (fiction, nonfiction, poetry)</a:t>
          </a:r>
          <a:endParaRPr lang="en-US" dirty="0"/>
        </a:p>
      </dgm:t>
    </dgm:pt>
    <dgm:pt modelId="{F4742CA6-60DD-7B45-9F28-2EF31C6AE56C}" type="parTrans" cxnId="{41D9340A-69B7-0A4A-85C9-B513FFC388F4}">
      <dgm:prSet/>
      <dgm:spPr/>
      <dgm:t>
        <a:bodyPr/>
        <a:lstStyle/>
        <a:p>
          <a:endParaRPr lang="en-US"/>
        </a:p>
      </dgm:t>
    </dgm:pt>
    <dgm:pt modelId="{3B1A8792-321A-2147-9699-FFAEF9F36FAB}" type="sibTrans" cxnId="{41D9340A-69B7-0A4A-85C9-B513FFC388F4}">
      <dgm:prSet/>
      <dgm:spPr/>
      <dgm:t>
        <a:bodyPr/>
        <a:lstStyle/>
        <a:p>
          <a:endParaRPr lang="en-US"/>
        </a:p>
      </dgm:t>
    </dgm:pt>
    <dgm:pt modelId="{7956AEF6-6CCA-CD45-967C-63BC63053229}">
      <dgm:prSet phldrT="[Text]"/>
      <dgm:spPr/>
      <dgm:t>
        <a:bodyPr/>
        <a:lstStyle/>
        <a:p>
          <a:r>
            <a:rPr lang="en-US" dirty="0" smtClean="0"/>
            <a:t>one medal winner and honor books</a:t>
          </a:r>
          <a:endParaRPr lang="en-US" dirty="0"/>
        </a:p>
      </dgm:t>
    </dgm:pt>
    <dgm:pt modelId="{0829639D-44B5-A347-A145-0747F6780DA0}" type="parTrans" cxnId="{57CEC734-E2BB-6F47-9C58-C8D1F2714A0A}">
      <dgm:prSet/>
      <dgm:spPr/>
      <dgm:t>
        <a:bodyPr/>
        <a:lstStyle/>
        <a:p>
          <a:endParaRPr lang="en-US"/>
        </a:p>
      </dgm:t>
    </dgm:pt>
    <dgm:pt modelId="{85079BE6-2ED7-5544-ADAB-15F7AFA760AD}" type="sibTrans" cxnId="{57CEC734-E2BB-6F47-9C58-C8D1F2714A0A}">
      <dgm:prSet/>
      <dgm:spPr/>
      <dgm:t>
        <a:bodyPr/>
        <a:lstStyle/>
        <a:p>
          <a:endParaRPr lang="en-US"/>
        </a:p>
      </dgm:t>
    </dgm:pt>
    <dgm:pt modelId="{E7B9B6FE-F425-CE42-B32F-AC1974CFFB86}">
      <dgm:prSet phldrT="[Text]"/>
      <dgm:spPr/>
      <dgm:t>
        <a:bodyPr/>
        <a:lstStyle/>
        <a:p>
          <a:r>
            <a:rPr lang="en-US" dirty="0" smtClean="0"/>
            <a:t>book provides a child with a visual experience that interprets the story line</a:t>
          </a:r>
          <a:endParaRPr lang="en-US" dirty="0"/>
        </a:p>
      </dgm:t>
    </dgm:pt>
    <dgm:pt modelId="{0DD1F474-E785-B642-8638-EAE3C396DEC4}" type="parTrans" cxnId="{BEBFCA1D-BCD4-ED49-81A7-26E4B808FF16}">
      <dgm:prSet/>
      <dgm:spPr/>
      <dgm:t>
        <a:bodyPr/>
        <a:lstStyle/>
        <a:p>
          <a:endParaRPr lang="en-US"/>
        </a:p>
      </dgm:t>
    </dgm:pt>
    <dgm:pt modelId="{358841CB-B4D1-4F47-9E3C-074CF17339C6}" type="sibTrans" cxnId="{BEBFCA1D-BCD4-ED49-81A7-26E4B808FF16}">
      <dgm:prSet/>
      <dgm:spPr/>
      <dgm:t>
        <a:bodyPr/>
        <a:lstStyle/>
        <a:p>
          <a:endParaRPr lang="en-US"/>
        </a:p>
      </dgm:t>
    </dgm:pt>
    <dgm:pt modelId="{0BA295CD-F86B-A04A-8DEB-72B01725636E}">
      <dgm:prSet phldrT="[Text]"/>
      <dgm:spPr/>
      <dgm:t>
        <a:bodyPr/>
        <a:lstStyle/>
        <a:p>
          <a:r>
            <a:rPr lang="en-US" dirty="0" smtClean="0"/>
            <a:t>shows mood through its pictures</a:t>
          </a:r>
          <a:endParaRPr lang="en-US" dirty="0"/>
        </a:p>
      </dgm:t>
    </dgm:pt>
    <dgm:pt modelId="{BF165256-6596-B24B-9AE5-D632CCF6F318}" type="parTrans" cxnId="{1FACC294-3E57-664D-BCA9-B64CE33BC589}">
      <dgm:prSet/>
      <dgm:spPr/>
      <dgm:t>
        <a:bodyPr/>
        <a:lstStyle/>
        <a:p>
          <a:endParaRPr lang="en-US"/>
        </a:p>
      </dgm:t>
    </dgm:pt>
    <dgm:pt modelId="{5C23FB24-296A-084A-97B8-7B7592358924}" type="sibTrans" cxnId="{1FACC294-3E57-664D-BCA9-B64CE33BC589}">
      <dgm:prSet/>
      <dgm:spPr/>
      <dgm:t>
        <a:bodyPr/>
        <a:lstStyle/>
        <a:p>
          <a:endParaRPr lang="en-US"/>
        </a:p>
      </dgm:t>
    </dgm:pt>
    <dgm:pt modelId="{97405177-991E-DE48-998F-BA3DC20DF853}">
      <dgm:prSet phldrT="[Text]"/>
      <dgm:spPr/>
      <dgm:t>
        <a:bodyPr/>
        <a:lstStyle/>
        <a:p>
          <a:r>
            <a:rPr lang="en-US" dirty="0" smtClean="0"/>
            <a:t>two medals given (author / illustrator) </a:t>
          </a:r>
          <a:endParaRPr lang="en-US" dirty="0"/>
        </a:p>
      </dgm:t>
    </dgm:pt>
    <dgm:pt modelId="{693CCB92-06DD-044B-ACB8-4DD14190DF51}" type="parTrans" cxnId="{58F318C0-A4F0-B643-A7DE-8799DFEF1DFC}">
      <dgm:prSet/>
      <dgm:spPr/>
      <dgm:t>
        <a:bodyPr/>
        <a:lstStyle/>
        <a:p>
          <a:endParaRPr lang="en-US"/>
        </a:p>
      </dgm:t>
    </dgm:pt>
    <dgm:pt modelId="{D2FACB52-1DC4-7749-A57E-B2989D3B3865}" type="sibTrans" cxnId="{58F318C0-A4F0-B643-A7DE-8799DFEF1DFC}">
      <dgm:prSet/>
      <dgm:spPr/>
      <dgm:t>
        <a:bodyPr/>
        <a:lstStyle/>
        <a:p>
          <a:endParaRPr lang="en-US"/>
        </a:p>
      </dgm:t>
    </dgm:pt>
    <dgm:pt modelId="{45F49C0A-AE35-574D-A85C-31BB68C69D71}">
      <dgm:prSet phldrT="[Text]"/>
      <dgm:spPr/>
      <dgm:t>
        <a:bodyPr/>
        <a:lstStyle/>
        <a:p>
          <a:r>
            <a:rPr lang="en-US" dirty="0" smtClean="0"/>
            <a:t>co-authors need to be Latino</a:t>
          </a:r>
          <a:endParaRPr lang="en-US" dirty="0"/>
        </a:p>
      </dgm:t>
    </dgm:pt>
    <dgm:pt modelId="{564C0155-2FE1-244E-825C-AAB9342DB9EC}" type="parTrans" cxnId="{2BF2146D-6B32-B547-B6FF-3E195B073A86}">
      <dgm:prSet/>
      <dgm:spPr/>
      <dgm:t>
        <a:bodyPr/>
        <a:lstStyle/>
        <a:p>
          <a:endParaRPr lang="en-US"/>
        </a:p>
      </dgm:t>
    </dgm:pt>
    <dgm:pt modelId="{EAEC557A-24E1-8B43-886D-C87DC7CDC0B5}" type="sibTrans" cxnId="{2BF2146D-6B32-B547-B6FF-3E195B073A86}">
      <dgm:prSet/>
      <dgm:spPr/>
      <dgm:t>
        <a:bodyPr/>
        <a:lstStyle/>
        <a:p>
          <a:endParaRPr lang="en-US"/>
        </a:p>
      </dgm:t>
    </dgm:pt>
    <dgm:pt modelId="{854A0943-6FAB-3E4B-8757-312F6AEB565A}">
      <dgm:prSet phldrT="[Text]"/>
      <dgm:spPr/>
      <dgm:t>
        <a:bodyPr/>
        <a:lstStyle/>
        <a:p>
          <a:r>
            <a:rPr lang="en-US" dirty="0" smtClean="0"/>
            <a:t>work can can be fiction / nonfiction in Spanish / English or bilingual</a:t>
          </a:r>
          <a:endParaRPr lang="en-US" dirty="0"/>
        </a:p>
      </dgm:t>
    </dgm:pt>
    <dgm:pt modelId="{C7505EB2-3551-C747-9F7E-FFE84E40E50E}" type="parTrans" cxnId="{CB6A0574-3759-4241-84E1-BE2501DCCE50}">
      <dgm:prSet/>
      <dgm:spPr/>
      <dgm:t>
        <a:bodyPr/>
        <a:lstStyle/>
        <a:p>
          <a:endParaRPr lang="en-US"/>
        </a:p>
      </dgm:t>
    </dgm:pt>
    <dgm:pt modelId="{655D5719-5501-0C4E-BB41-193BBE0D1865}" type="sibTrans" cxnId="{CB6A0574-3759-4241-84E1-BE2501DCCE50}">
      <dgm:prSet/>
      <dgm:spPr/>
      <dgm:t>
        <a:bodyPr/>
        <a:lstStyle/>
        <a:p>
          <a:endParaRPr lang="en-US"/>
        </a:p>
      </dgm:t>
    </dgm:pt>
    <dgm:pt modelId="{0B78457D-F40D-7444-A0E9-E05846AFF344}">
      <dgm:prSet phldrT="[Text]"/>
      <dgm:spPr/>
      <dgm:t>
        <a:bodyPr/>
        <a:lstStyle/>
        <a:p>
          <a:r>
            <a:rPr lang="en-US" baseline="0" dirty="0" smtClean="0"/>
            <a:t>folktales are not eligible</a:t>
          </a:r>
          <a:endParaRPr lang="en-US" baseline="0" dirty="0"/>
        </a:p>
      </dgm:t>
    </dgm:pt>
    <dgm:pt modelId="{F770F4D2-9EEF-F14F-B50A-5DD05F4106A8}" type="parTrans" cxnId="{74902D61-DE82-7B42-9D21-97DF7F3F4AF5}">
      <dgm:prSet/>
      <dgm:spPr/>
      <dgm:t>
        <a:bodyPr/>
        <a:lstStyle/>
        <a:p>
          <a:endParaRPr lang="en-US"/>
        </a:p>
      </dgm:t>
    </dgm:pt>
    <dgm:pt modelId="{2102AAD6-1840-3D4B-90F6-582066BE9C36}" type="sibTrans" cxnId="{74902D61-DE82-7B42-9D21-97DF7F3F4AF5}">
      <dgm:prSet/>
      <dgm:spPr/>
      <dgm:t>
        <a:bodyPr/>
        <a:lstStyle/>
        <a:p>
          <a:endParaRPr lang="en-US"/>
        </a:p>
      </dgm:t>
    </dgm:pt>
    <dgm:pt modelId="{881FD3BF-50AE-6649-B136-4D43192ADE80}">
      <dgm:prSet phldrT="[Text]"/>
      <dgm:spPr/>
      <dgm:t>
        <a:bodyPr/>
        <a:lstStyle/>
        <a:p>
          <a:r>
            <a:rPr lang="en-US" dirty="0" smtClean="0"/>
            <a:t>honors an author or illustrator for their outstanding work that portrays the experience of disability for children and adolescents</a:t>
          </a:r>
          <a:endParaRPr lang="en-US" dirty="0"/>
        </a:p>
      </dgm:t>
    </dgm:pt>
    <dgm:pt modelId="{97DEE77F-3354-5F4A-ABEA-A26EAE0DABCB}" type="parTrans" cxnId="{2AFB4BC9-85C8-2849-A595-E9B1D4C6691D}">
      <dgm:prSet/>
      <dgm:spPr/>
      <dgm:t>
        <a:bodyPr/>
        <a:lstStyle/>
        <a:p>
          <a:endParaRPr lang="en-US"/>
        </a:p>
      </dgm:t>
    </dgm:pt>
    <dgm:pt modelId="{B6D987BF-D704-7442-8B24-758175093FA9}" type="sibTrans" cxnId="{2AFB4BC9-85C8-2849-A595-E9B1D4C6691D}">
      <dgm:prSet/>
      <dgm:spPr/>
      <dgm:t>
        <a:bodyPr/>
        <a:lstStyle/>
        <a:p>
          <a:endParaRPr lang="en-US"/>
        </a:p>
      </dgm:t>
    </dgm:pt>
    <dgm:pt modelId="{AD29ECA6-E443-C542-9DAC-86E995A41838}">
      <dgm:prSet phldrT="[Text]"/>
      <dgm:spPr/>
      <dgm:t>
        <a:bodyPr/>
        <a:lstStyle/>
        <a:p>
          <a:r>
            <a:rPr lang="en-US" dirty="0" smtClean="0"/>
            <a:t>there are middle school / teen / children's book winners</a:t>
          </a:r>
          <a:endParaRPr lang="en-US" dirty="0"/>
        </a:p>
      </dgm:t>
    </dgm:pt>
    <dgm:pt modelId="{95A8D584-5D80-CF42-A398-4C45FE440AAB}" type="parTrans" cxnId="{D0881433-068D-4246-9AD4-6A42492FCC8F}">
      <dgm:prSet/>
      <dgm:spPr/>
      <dgm:t>
        <a:bodyPr/>
        <a:lstStyle/>
        <a:p>
          <a:endParaRPr lang="en-US"/>
        </a:p>
      </dgm:t>
    </dgm:pt>
    <dgm:pt modelId="{C3F414D2-9CAE-874D-936B-64F5C3755A1A}" type="sibTrans" cxnId="{D0881433-068D-4246-9AD4-6A42492FCC8F}">
      <dgm:prSet/>
      <dgm:spPr/>
      <dgm:t>
        <a:bodyPr/>
        <a:lstStyle/>
        <a:p>
          <a:endParaRPr lang="en-US"/>
        </a:p>
      </dgm:t>
    </dgm:pt>
    <dgm:pt modelId="{2DAEF1C3-2081-9D40-8B0F-B7E63921AD35}" type="pres">
      <dgm:prSet presAssocID="{D7557D9B-42D7-8D40-A79D-21CCEB5A9E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C9E22-1304-1044-BC23-0ADB382D732B}" type="pres">
      <dgm:prSet presAssocID="{7AE9BD41-F07B-2F4E-ABFE-F89307B25FA2}" presName="parentLin" presStyleCnt="0"/>
      <dgm:spPr/>
    </dgm:pt>
    <dgm:pt modelId="{0D045209-7D53-CF42-B6F3-5059F5AD0AE0}" type="pres">
      <dgm:prSet presAssocID="{7AE9BD41-F07B-2F4E-ABFE-F89307B25FA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CE76571-FA35-AC4B-8784-8E44237E306A}" type="pres">
      <dgm:prSet presAssocID="{7AE9BD41-F07B-2F4E-ABFE-F89307B25FA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86E10-084F-484F-8670-F5B30E9F215D}" type="pres">
      <dgm:prSet presAssocID="{7AE9BD41-F07B-2F4E-ABFE-F89307B25FA2}" presName="negativeSpace" presStyleCnt="0"/>
      <dgm:spPr/>
    </dgm:pt>
    <dgm:pt modelId="{AE7794B4-9D26-9F40-AC1D-9AD4B965270F}" type="pres">
      <dgm:prSet presAssocID="{7AE9BD41-F07B-2F4E-ABFE-F89307B25FA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F5CC-6313-B145-8376-73AD85119B36}" type="pres">
      <dgm:prSet presAssocID="{A7BE9006-B2A5-B240-9F81-570F86D9CBD2}" presName="spaceBetweenRectangles" presStyleCnt="0"/>
      <dgm:spPr/>
    </dgm:pt>
    <dgm:pt modelId="{42498081-6DEE-C34A-A47C-9CB6DFA3D8BB}" type="pres">
      <dgm:prSet presAssocID="{833C1547-30E6-3E4D-B16A-51911E6306E8}" presName="parentLin" presStyleCnt="0"/>
      <dgm:spPr/>
    </dgm:pt>
    <dgm:pt modelId="{3E583F72-25E6-7640-8B76-CF0B182E8F26}" type="pres">
      <dgm:prSet presAssocID="{833C1547-30E6-3E4D-B16A-51911E6306E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50B043C-346D-2D46-832A-1F6269363639}" type="pres">
      <dgm:prSet presAssocID="{833C1547-30E6-3E4D-B16A-51911E6306E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23B95-63C2-FD4F-AC01-D4C0E7EC9D1C}" type="pres">
      <dgm:prSet presAssocID="{833C1547-30E6-3E4D-B16A-51911E6306E8}" presName="negativeSpace" presStyleCnt="0"/>
      <dgm:spPr/>
    </dgm:pt>
    <dgm:pt modelId="{2879BEF8-B093-7C4A-A58E-4611F898FF9A}" type="pres">
      <dgm:prSet presAssocID="{833C1547-30E6-3E4D-B16A-51911E6306E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DE282-39C5-1B49-9813-89DF2C30FEB4}" type="pres">
      <dgm:prSet presAssocID="{334067AE-36C1-0A40-97AC-B3400633D574}" presName="spaceBetweenRectangles" presStyleCnt="0"/>
      <dgm:spPr/>
    </dgm:pt>
    <dgm:pt modelId="{0B0174A8-5C03-C140-AC61-832787218FA5}" type="pres">
      <dgm:prSet presAssocID="{DD600CA9-837C-E64C-BEB3-827DDA85DDDE}" presName="parentLin" presStyleCnt="0"/>
      <dgm:spPr/>
    </dgm:pt>
    <dgm:pt modelId="{39EDABCA-F7B7-EC48-96FB-50D23291C807}" type="pres">
      <dgm:prSet presAssocID="{DD600CA9-837C-E64C-BEB3-827DDA85DDD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15EC425-CAC8-2643-9A6E-B63E1B21C089}" type="pres">
      <dgm:prSet presAssocID="{DD600CA9-837C-E64C-BEB3-827DDA85DDD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57180-057C-E94C-903A-89475DD4C2C3}" type="pres">
      <dgm:prSet presAssocID="{DD600CA9-837C-E64C-BEB3-827DDA85DDDE}" presName="negativeSpace" presStyleCnt="0"/>
      <dgm:spPr/>
    </dgm:pt>
    <dgm:pt modelId="{8FE23BB5-49D7-FE43-AD19-239A17ECD924}" type="pres">
      <dgm:prSet presAssocID="{DD600CA9-837C-E64C-BEB3-827DDA85DDD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94B6-40E3-9E44-8B73-8675B9B7BFBF}" type="pres">
      <dgm:prSet presAssocID="{4223A10F-38B3-C940-A432-CC432D530B1C}" presName="spaceBetweenRectangles" presStyleCnt="0"/>
      <dgm:spPr/>
    </dgm:pt>
    <dgm:pt modelId="{1BF2545A-E2DD-B440-ACE2-174E76B1E228}" type="pres">
      <dgm:prSet presAssocID="{F8756DBA-5E45-4349-B844-55E91D2DC56F}" presName="parentLin" presStyleCnt="0"/>
      <dgm:spPr/>
    </dgm:pt>
    <dgm:pt modelId="{0443AA86-4DFA-5341-8362-CC1B870E0307}" type="pres">
      <dgm:prSet presAssocID="{F8756DBA-5E45-4349-B844-55E91D2DC56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4C59877-3751-A945-9DF2-BDC7AC865276}" type="pres">
      <dgm:prSet presAssocID="{F8756DBA-5E45-4349-B844-55E91D2DC5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1606C-01F1-DF49-8533-F15FD184BE01}" type="pres">
      <dgm:prSet presAssocID="{F8756DBA-5E45-4349-B844-55E91D2DC56F}" presName="negativeSpace" presStyleCnt="0"/>
      <dgm:spPr/>
    </dgm:pt>
    <dgm:pt modelId="{147B828E-4BF6-3942-A2E6-17F59E274017}" type="pres">
      <dgm:prSet presAssocID="{F8756DBA-5E45-4349-B844-55E91D2DC56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5D1FF-C62F-954C-98F3-1B5FD8B72A3F}" type="pres">
      <dgm:prSet presAssocID="{9BBEA1BE-AE4A-DA42-99C1-4EA30FBF659A}" presName="spaceBetweenRectangles" presStyleCnt="0"/>
      <dgm:spPr/>
    </dgm:pt>
    <dgm:pt modelId="{674265DF-A4B1-8845-B2F5-7C0D4369481E}" type="pres">
      <dgm:prSet presAssocID="{B76E7C7A-1595-5C4E-8BCB-A5D989706895}" presName="parentLin" presStyleCnt="0"/>
      <dgm:spPr/>
    </dgm:pt>
    <dgm:pt modelId="{FDE43B23-7CF7-234A-85BA-AAB4CB693889}" type="pres">
      <dgm:prSet presAssocID="{B76E7C7A-1595-5C4E-8BCB-A5D98970689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EB00662-160F-FC4E-B6FE-DD45F09E737A}" type="pres">
      <dgm:prSet presAssocID="{B76E7C7A-1595-5C4E-8BCB-A5D98970689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1E7DB-6008-9146-B2BC-9CBAE1B1FD72}" type="pres">
      <dgm:prSet presAssocID="{B76E7C7A-1595-5C4E-8BCB-A5D989706895}" presName="negativeSpace" presStyleCnt="0"/>
      <dgm:spPr/>
    </dgm:pt>
    <dgm:pt modelId="{F50719E6-505A-3243-979C-E6B66BE2D46D}" type="pres">
      <dgm:prSet presAssocID="{B76E7C7A-1595-5C4E-8BCB-A5D98970689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783F2-7CB1-AE49-AC1A-44A0D6A96A60}" srcId="{F8756DBA-5E45-4349-B844-55E91D2DC56F}" destId="{4CCB2A22-A0A6-6648-9DB2-EF5832EAFE02}" srcOrd="0" destOrd="0" parTransId="{DBAA7F88-258C-DB4D-AB8B-6D11907140AA}" sibTransId="{286F9A80-37B9-2340-91EF-0BE309D81A6B}"/>
    <dgm:cxn modelId="{DE267DED-F7B4-094A-BF45-E0031B8C4A31}" type="presOf" srcId="{BF72DD52-8212-CB4B-9A73-7AD05C741EE8}" destId="{AE7794B4-9D26-9F40-AC1D-9AD4B965270F}" srcOrd="0" destOrd="3" presId="urn:microsoft.com/office/officeart/2005/8/layout/list1"/>
    <dgm:cxn modelId="{CB6A0574-3759-4241-84E1-BE2501DCCE50}" srcId="{DD600CA9-837C-E64C-BEB3-827DDA85DDDE}" destId="{854A0943-6FAB-3E4B-8757-312F6AEB565A}" srcOrd="3" destOrd="0" parTransId="{C7505EB2-3551-C747-9F7E-FFE84E40E50E}" sibTransId="{655D5719-5501-0C4E-BB41-193BBE0D1865}"/>
    <dgm:cxn modelId="{2D806046-1D44-914E-92AD-354D2086AB66}" type="presOf" srcId="{B76E7C7A-1595-5C4E-8BCB-A5D989706895}" destId="{FDE43B23-7CF7-234A-85BA-AAB4CB693889}" srcOrd="0" destOrd="0" presId="urn:microsoft.com/office/officeart/2005/8/layout/list1"/>
    <dgm:cxn modelId="{5024A927-09CA-314D-A97B-C4B5E07889CF}" type="presOf" srcId="{AD29ECA6-E443-C542-9DAC-86E995A41838}" destId="{F50719E6-505A-3243-979C-E6B66BE2D46D}" srcOrd="0" destOrd="1" presId="urn:microsoft.com/office/officeart/2005/8/layout/list1"/>
    <dgm:cxn modelId="{AFEE72B9-F252-4A4A-8ED4-C44E7BDD4293}" srcId="{D7557D9B-42D7-8D40-A79D-21CCEB5A9E51}" destId="{7AE9BD41-F07B-2F4E-ABFE-F89307B25FA2}" srcOrd="0" destOrd="0" parTransId="{B4EA7E9A-CF9A-5F44-9306-A969E1C5B0FA}" sibTransId="{A7BE9006-B2A5-B240-9F81-570F86D9CBD2}"/>
    <dgm:cxn modelId="{70CBA2C2-46F5-DC41-8DEB-C482D5E255BF}" srcId="{7AE9BD41-F07B-2F4E-ABFE-F89307B25FA2}" destId="{629C2432-4164-D34D-82F9-5B7F6AAB8BED}" srcOrd="2" destOrd="0" parTransId="{3B60770E-F5FF-BD4A-A341-3037D015EB2D}" sibTransId="{525EBBCB-C66E-C34F-A958-F12DC42D1C18}"/>
    <dgm:cxn modelId="{AAD862BF-D9CF-4C4C-B946-CDCDC622DBE3}" srcId="{D7557D9B-42D7-8D40-A79D-21CCEB5A9E51}" destId="{DD600CA9-837C-E64C-BEB3-827DDA85DDDE}" srcOrd="2" destOrd="0" parTransId="{B08145B0-DDD3-7544-8ED5-76EE4A078105}" sibTransId="{4223A10F-38B3-C940-A432-CC432D530B1C}"/>
    <dgm:cxn modelId="{2AD39B9F-3615-0F45-B0EA-8D76BC10F40C}" srcId="{DD600CA9-837C-E64C-BEB3-827DDA85DDDE}" destId="{56807C42-98FA-7846-B1CE-187D5D1D5975}" srcOrd="0" destOrd="0" parTransId="{E66D5F6A-F196-0142-8990-7984EEDEFECF}" sibTransId="{59DDC82D-91A9-984D-88AD-AB800C0DAA6D}"/>
    <dgm:cxn modelId="{2B816724-1393-394E-906E-A288788524EC}" srcId="{D7557D9B-42D7-8D40-A79D-21CCEB5A9E51}" destId="{F8756DBA-5E45-4349-B844-55E91D2DC56F}" srcOrd="3" destOrd="0" parTransId="{200D6ECF-51B3-F14A-B086-C90665A35618}" sibTransId="{9BBEA1BE-AE4A-DA42-99C1-4EA30FBF659A}"/>
    <dgm:cxn modelId="{2BF2146D-6B32-B547-B6FF-3E195B073A86}" srcId="{DD600CA9-837C-E64C-BEB3-827DDA85DDDE}" destId="{45F49C0A-AE35-574D-A85C-31BB68C69D71}" srcOrd="2" destOrd="0" parTransId="{564C0155-2FE1-244E-825C-AAB9342DB9EC}" sibTransId="{EAEC557A-24E1-8B43-886D-C87DC7CDC0B5}"/>
    <dgm:cxn modelId="{301C2451-AF7F-A148-8514-888050C48E7B}" type="presOf" srcId="{629C2432-4164-D34D-82F9-5B7F6AAB8BED}" destId="{AE7794B4-9D26-9F40-AC1D-9AD4B965270F}" srcOrd="0" destOrd="2" presId="urn:microsoft.com/office/officeart/2005/8/layout/list1"/>
    <dgm:cxn modelId="{74902D61-DE82-7B42-9D21-97DF7F3F4AF5}" srcId="{F8756DBA-5E45-4349-B844-55E91D2DC56F}" destId="{0B78457D-F40D-7444-A0E9-E05846AFF344}" srcOrd="1" destOrd="0" parTransId="{F770F4D2-9EEF-F14F-B50A-5DD05F4106A8}" sibTransId="{2102AAD6-1840-3D4B-90F6-582066BE9C36}"/>
    <dgm:cxn modelId="{909D2B5D-CC62-7849-805C-4C8F9A55A28F}" type="presOf" srcId="{B76E7C7A-1595-5C4E-8BCB-A5D989706895}" destId="{2EB00662-160F-FC4E-B6FE-DD45F09E737A}" srcOrd="1" destOrd="0" presId="urn:microsoft.com/office/officeart/2005/8/layout/list1"/>
    <dgm:cxn modelId="{645E8CA8-D7A4-3745-8BA8-7C53BE3CFD1D}" srcId="{7AE9BD41-F07B-2F4E-ABFE-F89307B25FA2}" destId="{67F804AC-2F29-9E4A-A166-FDCDB6BE2E3F}" srcOrd="0" destOrd="0" parTransId="{08DF5D19-3EED-F747-9A0D-A1176A99C049}" sibTransId="{8A4325A5-32E0-F341-9621-DA55CD089731}"/>
    <dgm:cxn modelId="{BD7535D1-CDE3-4243-A6F4-0E3DAA418E09}" type="presOf" srcId="{B11D9964-0ECF-3D4B-A39C-7DF0E407356E}" destId="{2879BEF8-B093-7C4A-A58E-4611F898FF9A}" srcOrd="0" destOrd="0" presId="urn:microsoft.com/office/officeart/2005/8/layout/list1"/>
    <dgm:cxn modelId="{43485E61-8F64-9D45-9790-E6EF6AB8A42A}" type="presOf" srcId="{E7B9B6FE-F425-CE42-B32F-AC1974CFFB86}" destId="{2879BEF8-B093-7C4A-A58E-4611F898FF9A}" srcOrd="0" destOrd="2" presId="urn:microsoft.com/office/officeart/2005/8/layout/list1"/>
    <dgm:cxn modelId="{FC408B06-FBFA-B443-BF81-96D194566612}" type="presOf" srcId="{7956AEF6-6CCA-CD45-967C-63BC63053229}" destId="{2879BEF8-B093-7C4A-A58E-4611F898FF9A}" srcOrd="0" destOrd="1" presId="urn:microsoft.com/office/officeart/2005/8/layout/list1"/>
    <dgm:cxn modelId="{47300635-5A72-A548-B937-DAF2E6426889}" type="presOf" srcId="{45F49C0A-AE35-574D-A85C-31BB68C69D71}" destId="{8FE23BB5-49D7-FE43-AD19-239A17ECD924}" srcOrd="0" destOrd="2" presId="urn:microsoft.com/office/officeart/2005/8/layout/list1"/>
    <dgm:cxn modelId="{E075886D-4A7B-204F-9833-27B4E0CF8F58}" type="presOf" srcId="{56807C42-98FA-7846-B1CE-187D5D1D5975}" destId="{8FE23BB5-49D7-FE43-AD19-239A17ECD924}" srcOrd="0" destOrd="0" presId="urn:microsoft.com/office/officeart/2005/8/layout/list1"/>
    <dgm:cxn modelId="{9A3B647A-B0FE-7D47-AB0B-5291D8DA4DF4}" type="presOf" srcId="{D7557D9B-42D7-8D40-A79D-21CCEB5A9E51}" destId="{2DAEF1C3-2081-9D40-8B0F-B7E63921AD35}" srcOrd="0" destOrd="0" presId="urn:microsoft.com/office/officeart/2005/8/layout/list1"/>
    <dgm:cxn modelId="{CE65C9B7-0DC5-AE42-9B26-233E27288245}" type="presOf" srcId="{0BA295CD-F86B-A04A-8DEB-72B01725636E}" destId="{2879BEF8-B093-7C4A-A58E-4611F898FF9A}" srcOrd="0" destOrd="3" presId="urn:microsoft.com/office/officeart/2005/8/layout/list1"/>
    <dgm:cxn modelId="{15707B76-6E0F-8542-871F-271FC64EAD74}" type="presOf" srcId="{67F804AC-2F29-9E4A-A166-FDCDB6BE2E3F}" destId="{AE7794B4-9D26-9F40-AC1D-9AD4B965270F}" srcOrd="0" destOrd="0" presId="urn:microsoft.com/office/officeart/2005/8/layout/list1"/>
    <dgm:cxn modelId="{57CEC734-E2BB-6F47-9C58-C8D1F2714A0A}" srcId="{833C1547-30E6-3E4D-B16A-51911E6306E8}" destId="{7956AEF6-6CCA-CD45-967C-63BC63053229}" srcOrd="1" destOrd="0" parTransId="{0829639D-44B5-A347-A145-0747F6780DA0}" sibTransId="{85079BE6-2ED7-5544-ADAB-15F7AFA760AD}"/>
    <dgm:cxn modelId="{58F318C0-A4F0-B643-A7DE-8799DFEF1DFC}" srcId="{DD600CA9-837C-E64C-BEB3-827DDA85DDDE}" destId="{97405177-991E-DE48-998F-BA3DC20DF853}" srcOrd="1" destOrd="0" parTransId="{693CCB92-06DD-044B-ACB8-4DD14190DF51}" sibTransId="{D2FACB52-1DC4-7749-A57E-B2989D3B3865}"/>
    <dgm:cxn modelId="{BEBFCA1D-BCD4-ED49-81A7-26E4B808FF16}" srcId="{833C1547-30E6-3E4D-B16A-51911E6306E8}" destId="{E7B9B6FE-F425-CE42-B32F-AC1974CFFB86}" srcOrd="2" destOrd="0" parTransId="{0DD1F474-E785-B642-8638-EAE3C396DEC4}" sibTransId="{358841CB-B4D1-4F47-9E3C-074CF17339C6}"/>
    <dgm:cxn modelId="{1EDEB586-ECAD-894D-96EB-ABABE775B5FD}" type="presOf" srcId="{4CCB2A22-A0A6-6648-9DB2-EF5832EAFE02}" destId="{147B828E-4BF6-3942-A2E6-17F59E274017}" srcOrd="0" destOrd="0" presId="urn:microsoft.com/office/officeart/2005/8/layout/list1"/>
    <dgm:cxn modelId="{B953F20E-DD76-2142-8195-757A87F281E0}" type="presOf" srcId="{A9E5CD71-0FBD-004D-86D2-B49902E6405D}" destId="{AE7794B4-9D26-9F40-AC1D-9AD4B965270F}" srcOrd="0" destOrd="1" presId="urn:microsoft.com/office/officeart/2005/8/layout/list1"/>
    <dgm:cxn modelId="{79501F51-7EAC-054C-A19E-343433470C2B}" type="presOf" srcId="{833C1547-30E6-3E4D-B16A-51911E6306E8}" destId="{3E583F72-25E6-7640-8B76-CF0B182E8F26}" srcOrd="0" destOrd="0" presId="urn:microsoft.com/office/officeart/2005/8/layout/list1"/>
    <dgm:cxn modelId="{FE72B547-6F86-434E-9228-5F62C75B226D}" type="presOf" srcId="{F8756DBA-5E45-4349-B844-55E91D2DC56F}" destId="{0443AA86-4DFA-5341-8362-CC1B870E0307}" srcOrd="0" destOrd="0" presId="urn:microsoft.com/office/officeart/2005/8/layout/list1"/>
    <dgm:cxn modelId="{CE35BDCC-8963-5E44-AABE-25A6FC38F32D}" type="presOf" srcId="{881FD3BF-50AE-6649-B136-4D43192ADE80}" destId="{F50719E6-505A-3243-979C-E6B66BE2D46D}" srcOrd="0" destOrd="0" presId="urn:microsoft.com/office/officeart/2005/8/layout/list1"/>
    <dgm:cxn modelId="{8BEBC70A-0586-6E48-A7FE-0819B81E1A97}" type="presOf" srcId="{DD600CA9-837C-E64C-BEB3-827DDA85DDDE}" destId="{39EDABCA-F7B7-EC48-96FB-50D23291C807}" srcOrd="0" destOrd="0" presId="urn:microsoft.com/office/officeart/2005/8/layout/list1"/>
    <dgm:cxn modelId="{2AFB4BC9-85C8-2849-A595-E9B1D4C6691D}" srcId="{B76E7C7A-1595-5C4E-8BCB-A5D989706895}" destId="{881FD3BF-50AE-6649-B136-4D43192ADE80}" srcOrd="0" destOrd="0" parTransId="{97DEE77F-3354-5F4A-ABEA-A26EAE0DABCB}" sibTransId="{B6D987BF-D704-7442-8B24-758175093FA9}"/>
    <dgm:cxn modelId="{755216D6-9F96-4C4C-B33F-60D8CCF2CB40}" type="presOf" srcId="{F8756DBA-5E45-4349-B844-55E91D2DC56F}" destId="{E4C59877-3751-A945-9DF2-BDC7AC865276}" srcOrd="1" destOrd="0" presId="urn:microsoft.com/office/officeart/2005/8/layout/list1"/>
    <dgm:cxn modelId="{4DA341EF-4D4A-1B4A-9DD6-1459A6940D3C}" type="presOf" srcId="{854A0943-6FAB-3E4B-8757-312F6AEB565A}" destId="{8FE23BB5-49D7-FE43-AD19-239A17ECD924}" srcOrd="0" destOrd="3" presId="urn:microsoft.com/office/officeart/2005/8/layout/list1"/>
    <dgm:cxn modelId="{F695F0CB-9D97-694D-B0A6-140CFA3DDEE8}" srcId="{D7557D9B-42D7-8D40-A79D-21CCEB5A9E51}" destId="{833C1547-30E6-3E4D-B16A-51911E6306E8}" srcOrd="1" destOrd="0" parTransId="{E8FE1B5B-D1B0-5440-9DB3-C2A38AA3EFE7}" sibTransId="{334067AE-36C1-0A40-97AC-B3400633D574}"/>
    <dgm:cxn modelId="{41D9340A-69B7-0A4A-85C9-B513FFC388F4}" srcId="{7AE9BD41-F07B-2F4E-ABFE-F89307B25FA2}" destId="{BF72DD52-8212-CB4B-9A73-7AD05C741EE8}" srcOrd="3" destOrd="0" parTransId="{F4742CA6-60DD-7B45-9F28-2EF31C6AE56C}" sibTransId="{3B1A8792-321A-2147-9699-FFAEF9F36FAB}"/>
    <dgm:cxn modelId="{3232BACA-2126-9C4E-9A31-F83099ED7671}" srcId="{833C1547-30E6-3E4D-B16A-51911E6306E8}" destId="{B11D9964-0ECF-3D4B-A39C-7DF0E407356E}" srcOrd="0" destOrd="0" parTransId="{C0078B6A-31A5-6842-A037-BDC46E1CD69F}" sibTransId="{45696E7A-F9D1-EC48-9E74-CF39FB6514BF}"/>
    <dgm:cxn modelId="{D3C6929D-028D-E545-B219-E22BCA324990}" type="presOf" srcId="{7AE9BD41-F07B-2F4E-ABFE-F89307B25FA2}" destId="{0CE76571-FA35-AC4B-8784-8E44237E306A}" srcOrd="1" destOrd="0" presId="urn:microsoft.com/office/officeart/2005/8/layout/list1"/>
    <dgm:cxn modelId="{33E18D78-C790-0B47-B6CB-3B341E33F650}" type="presOf" srcId="{833C1547-30E6-3E4D-B16A-51911E6306E8}" destId="{450B043C-346D-2D46-832A-1F6269363639}" srcOrd="1" destOrd="0" presId="urn:microsoft.com/office/officeart/2005/8/layout/list1"/>
    <dgm:cxn modelId="{EEF65785-091E-C04B-A607-0D02C1937868}" type="presOf" srcId="{97405177-991E-DE48-998F-BA3DC20DF853}" destId="{8FE23BB5-49D7-FE43-AD19-239A17ECD924}" srcOrd="0" destOrd="1" presId="urn:microsoft.com/office/officeart/2005/8/layout/list1"/>
    <dgm:cxn modelId="{3BA5697F-2D13-EE44-A4D4-F80032188297}" srcId="{D7557D9B-42D7-8D40-A79D-21CCEB5A9E51}" destId="{B76E7C7A-1595-5C4E-8BCB-A5D989706895}" srcOrd="4" destOrd="0" parTransId="{F7479BB9-A0D7-2748-8781-598152F833C6}" sibTransId="{6FA0BD68-9DCF-1746-BC95-3C6E84E25BD5}"/>
    <dgm:cxn modelId="{80E86B9E-CC88-B642-968F-DCA29F57AF62}" type="presOf" srcId="{7AE9BD41-F07B-2F4E-ABFE-F89307B25FA2}" destId="{0D045209-7D53-CF42-B6F3-5059F5AD0AE0}" srcOrd="0" destOrd="0" presId="urn:microsoft.com/office/officeart/2005/8/layout/list1"/>
    <dgm:cxn modelId="{1FACC294-3E57-664D-BCA9-B64CE33BC589}" srcId="{833C1547-30E6-3E4D-B16A-51911E6306E8}" destId="{0BA295CD-F86B-A04A-8DEB-72B01725636E}" srcOrd="3" destOrd="0" parTransId="{BF165256-6596-B24B-9AE5-D632CCF6F318}" sibTransId="{5C23FB24-296A-084A-97B8-7B7592358924}"/>
    <dgm:cxn modelId="{6F73ACC8-DA88-1245-B44D-7519702339E9}" type="presOf" srcId="{DD600CA9-837C-E64C-BEB3-827DDA85DDDE}" destId="{B15EC425-CAC8-2643-9A6E-B63E1B21C089}" srcOrd="1" destOrd="0" presId="urn:microsoft.com/office/officeart/2005/8/layout/list1"/>
    <dgm:cxn modelId="{D0881433-068D-4246-9AD4-6A42492FCC8F}" srcId="{B76E7C7A-1595-5C4E-8BCB-A5D989706895}" destId="{AD29ECA6-E443-C542-9DAC-86E995A41838}" srcOrd="1" destOrd="0" parTransId="{95A8D584-5D80-CF42-A398-4C45FE440AAB}" sibTransId="{C3F414D2-9CAE-874D-936B-64F5C3755A1A}"/>
    <dgm:cxn modelId="{00801F40-5F2B-4349-8473-82966F66C564}" type="presOf" srcId="{0B78457D-F40D-7444-A0E9-E05846AFF344}" destId="{147B828E-4BF6-3942-A2E6-17F59E274017}" srcOrd="0" destOrd="1" presId="urn:microsoft.com/office/officeart/2005/8/layout/list1"/>
    <dgm:cxn modelId="{8106042F-162D-BC47-95D0-8D494D21FA5B}" srcId="{7AE9BD41-F07B-2F4E-ABFE-F89307B25FA2}" destId="{A9E5CD71-0FBD-004D-86D2-B49902E6405D}" srcOrd="1" destOrd="0" parTransId="{2D6B153E-CB7C-E14D-A5B5-C73A5558553B}" sibTransId="{055AE436-03DE-804E-9098-D91AC22F05F2}"/>
    <dgm:cxn modelId="{BC39770A-D369-4F4F-BE70-E7A1CACE03E5}" type="presParOf" srcId="{2DAEF1C3-2081-9D40-8B0F-B7E63921AD35}" destId="{0E7C9E22-1304-1044-BC23-0ADB382D732B}" srcOrd="0" destOrd="0" presId="urn:microsoft.com/office/officeart/2005/8/layout/list1"/>
    <dgm:cxn modelId="{BB93D993-40E6-5D41-8B43-6C2CFDF64A10}" type="presParOf" srcId="{0E7C9E22-1304-1044-BC23-0ADB382D732B}" destId="{0D045209-7D53-CF42-B6F3-5059F5AD0AE0}" srcOrd="0" destOrd="0" presId="urn:microsoft.com/office/officeart/2005/8/layout/list1"/>
    <dgm:cxn modelId="{6EBAB680-4D7D-B44E-9B44-B0F5AFA82C8A}" type="presParOf" srcId="{0E7C9E22-1304-1044-BC23-0ADB382D732B}" destId="{0CE76571-FA35-AC4B-8784-8E44237E306A}" srcOrd="1" destOrd="0" presId="urn:microsoft.com/office/officeart/2005/8/layout/list1"/>
    <dgm:cxn modelId="{909EBBA7-27F7-9643-9E3D-01BDE1289C01}" type="presParOf" srcId="{2DAEF1C3-2081-9D40-8B0F-B7E63921AD35}" destId="{B5986E10-084F-484F-8670-F5B30E9F215D}" srcOrd="1" destOrd="0" presId="urn:microsoft.com/office/officeart/2005/8/layout/list1"/>
    <dgm:cxn modelId="{0CF884DB-92A2-3240-9FBE-5D2D4EE90FF0}" type="presParOf" srcId="{2DAEF1C3-2081-9D40-8B0F-B7E63921AD35}" destId="{AE7794B4-9D26-9F40-AC1D-9AD4B965270F}" srcOrd="2" destOrd="0" presId="urn:microsoft.com/office/officeart/2005/8/layout/list1"/>
    <dgm:cxn modelId="{9B9AEA9E-4F71-6242-86D0-FC808FD68951}" type="presParOf" srcId="{2DAEF1C3-2081-9D40-8B0F-B7E63921AD35}" destId="{4481F5CC-6313-B145-8376-73AD85119B36}" srcOrd="3" destOrd="0" presId="urn:microsoft.com/office/officeart/2005/8/layout/list1"/>
    <dgm:cxn modelId="{4321F391-FEF7-BA4F-A199-E26E1C9DA344}" type="presParOf" srcId="{2DAEF1C3-2081-9D40-8B0F-B7E63921AD35}" destId="{42498081-6DEE-C34A-A47C-9CB6DFA3D8BB}" srcOrd="4" destOrd="0" presId="urn:microsoft.com/office/officeart/2005/8/layout/list1"/>
    <dgm:cxn modelId="{30FABF49-2467-614F-982A-C572C2AB99C3}" type="presParOf" srcId="{42498081-6DEE-C34A-A47C-9CB6DFA3D8BB}" destId="{3E583F72-25E6-7640-8B76-CF0B182E8F26}" srcOrd="0" destOrd="0" presId="urn:microsoft.com/office/officeart/2005/8/layout/list1"/>
    <dgm:cxn modelId="{F752A46E-530B-0843-BB17-64FAB24AE3B7}" type="presParOf" srcId="{42498081-6DEE-C34A-A47C-9CB6DFA3D8BB}" destId="{450B043C-346D-2D46-832A-1F6269363639}" srcOrd="1" destOrd="0" presId="urn:microsoft.com/office/officeart/2005/8/layout/list1"/>
    <dgm:cxn modelId="{B731CFD6-D85F-5F42-8487-BFF7D4184E8D}" type="presParOf" srcId="{2DAEF1C3-2081-9D40-8B0F-B7E63921AD35}" destId="{F9923B95-63C2-FD4F-AC01-D4C0E7EC9D1C}" srcOrd="5" destOrd="0" presId="urn:microsoft.com/office/officeart/2005/8/layout/list1"/>
    <dgm:cxn modelId="{EAAC76AA-4052-F246-867D-7F9A2885ADE6}" type="presParOf" srcId="{2DAEF1C3-2081-9D40-8B0F-B7E63921AD35}" destId="{2879BEF8-B093-7C4A-A58E-4611F898FF9A}" srcOrd="6" destOrd="0" presId="urn:microsoft.com/office/officeart/2005/8/layout/list1"/>
    <dgm:cxn modelId="{BC61C761-8F3B-1947-B94F-4E7E4BFE566F}" type="presParOf" srcId="{2DAEF1C3-2081-9D40-8B0F-B7E63921AD35}" destId="{F6BDE282-39C5-1B49-9813-89DF2C30FEB4}" srcOrd="7" destOrd="0" presId="urn:microsoft.com/office/officeart/2005/8/layout/list1"/>
    <dgm:cxn modelId="{56096E96-2B4F-774C-A7D6-AAFB52448F5E}" type="presParOf" srcId="{2DAEF1C3-2081-9D40-8B0F-B7E63921AD35}" destId="{0B0174A8-5C03-C140-AC61-832787218FA5}" srcOrd="8" destOrd="0" presId="urn:microsoft.com/office/officeart/2005/8/layout/list1"/>
    <dgm:cxn modelId="{BE67A35E-EFED-444E-AF48-12A6C83B4B79}" type="presParOf" srcId="{0B0174A8-5C03-C140-AC61-832787218FA5}" destId="{39EDABCA-F7B7-EC48-96FB-50D23291C807}" srcOrd="0" destOrd="0" presId="urn:microsoft.com/office/officeart/2005/8/layout/list1"/>
    <dgm:cxn modelId="{682D82BB-CC9F-2749-B8E7-4FC6950379E0}" type="presParOf" srcId="{0B0174A8-5C03-C140-AC61-832787218FA5}" destId="{B15EC425-CAC8-2643-9A6E-B63E1B21C089}" srcOrd="1" destOrd="0" presId="urn:microsoft.com/office/officeart/2005/8/layout/list1"/>
    <dgm:cxn modelId="{039D9947-6919-1242-BDB5-FBD952D3C2E9}" type="presParOf" srcId="{2DAEF1C3-2081-9D40-8B0F-B7E63921AD35}" destId="{53857180-057C-E94C-903A-89475DD4C2C3}" srcOrd="9" destOrd="0" presId="urn:microsoft.com/office/officeart/2005/8/layout/list1"/>
    <dgm:cxn modelId="{3FE2126D-C891-AB42-889C-EDC5E4A17F4B}" type="presParOf" srcId="{2DAEF1C3-2081-9D40-8B0F-B7E63921AD35}" destId="{8FE23BB5-49D7-FE43-AD19-239A17ECD924}" srcOrd="10" destOrd="0" presId="urn:microsoft.com/office/officeart/2005/8/layout/list1"/>
    <dgm:cxn modelId="{B16E1734-30C8-5040-B403-BFD5AB0CA6BA}" type="presParOf" srcId="{2DAEF1C3-2081-9D40-8B0F-B7E63921AD35}" destId="{D9A394B6-40E3-9E44-8B73-8675B9B7BFBF}" srcOrd="11" destOrd="0" presId="urn:microsoft.com/office/officeart/2005/8/layout/list1"/>
    <dgm:cxn modelId="{C4039EB6-2C65-A547-82AC-8694F223D949}" type="presParOf" srcId="{2DAEF1C3-2081-9D40-8B0F-B7E63921AD35}" destId="{1BF2545A-E2DD-B440-ACE2-174E76B1E228}" srcOrd="12" destOrd="0" presId="urn:microsoft.com/office/officeart/2005/8/layout/list1"/>
    <dgm:cxn modelId="{1112A8F6-2497-B84E-9889-55EF35519E23}" type="presParOf" srcId="{1BF2545A-E2DD-B440-ACE2-174E76B1E228}" destId="{0443AA86-4DFA-5341-8362-CC1B870E0307}" srcOrd="0" destOrd="0" presId="urn:microsoft.com/office/officeart/2005/8/layout/list1"/>
    <dgm:cxn modelId="{3F5F8BAC-1625-E84A-8BFB-ABA358186912}" type="presParOf" srcId="{1BF2545A-E2DD-B440-ACE2-174E76B1E228}" destId="{E4C59877-3751-A945-9DF2-BDC7AC865276}" srcOrd="1" destOrd="0" presId="urn:microsoft.com/office/officeart/2005/8/layout/list1"/>
    <dgm:cxn modelId="{D69D610E-EED9-DE4C-A2B2-E0689155AD03}" type="presParOf" srcId="{2DAEF1C3-2081-9D40-8B0F-B7E63921AD35}" destId="{2ED1606C-01F1-DF49-8533-F15FD184BE01}" srcOrd="13" destOrd="0" presId="urn:microsoft.com/office/officeart/2005/8/layout/list1"/>
    <dgm:cxn modelId="{2DCAEDEE-259B-4045-9425-F36BB91370B8}" type="presParOf" srcId="{2DAEF1C3-2081-9D40-8B0F-B7E63921AD35}" destId="{147B828E-4BF6-3942-A2E6-17F59E274017}" srcOrd="14" destOrd="0" presId="urn:microsoft.com/office/officeart/2005/8/layout/list1"/>
    <dgm:cxn modelId="{145ED83A-15FA-0740-BBF2-3BBD369CEF1F}" type="presParOf" srcId="{2DAEF1C3-2081-9D40-8B0F-B7E63921AD35}" destId="{7505D1FF-C62F-954C-98F3-1B5FD8B72A3F}" srcOrd="15" destOrd="0" presId="urn:microsoft.com/office/officeart/2005/8/layout/list1"/>
    <dgm:cxn modelId="{CE4DDD5E-4923-1F49-994E-ED9F78E8CE37}" type="presParOf" srcId="{2DAEF1C3-2081-9D40-8B0F-B7E63921AD35}" destId="{674265DF-A4B1-8845-B2F5-7C0D4369481E}" srcOrd="16" destOrd="0" presId="urn:microsoft.com/office/officeart/2005/8/layout/list1"/>
    <dgm:cxn modelId="{F2892986-832A-B446-944C-C61F0B6CDECF}" type="presParOf" srcId="{674265DF-A4B1-8845-B2F5-7C0D4369481E}" destId="{FDE43B23-7CF7-234A-85BA-AAB4CB693889}" srcOrd="0" destOrd="0" presId="urn:microsoft.com/office/officeart/2005/8/layout/list1"/>
    <dgm:cxn modelId="{D6BDE42E-FD40-C249-ACF4-97C7DEB756BB}" type="presParOf" srcId="{674265DF-A4B1-8845-B2F5-7C0D4369481E}" destId="{2EB00662-160F-FC4E-B6FE-DD45F09E737A}" srcOrd="1" destOrd="0" presId="urn:microsoft.com/office/officeart/2005/8/layout/list1"/>
    <dgm:cxn modelId="{456398AF-5C13-E54B-87D0-32E5F0A59109}" type="presParOf" srcId="{2DAEF1C3-2081-9D40-8B0F-B7E63921AD35}" destId="{DDE1E7DB-6008-9146-B2BC-9CBAE1B1FD72}" srcOrd="17" destOrd="0" presId="urn:microsoft.com/office/officeart/2005/8/layout/list1"/>
    <dgm:cxn modelId="{BBCE337C-1B8A-D145-9EE8-DF40830E0949}" type="presParOf" srcId="{2DAEF1C3-2081-9D40-8B0F-B7E63921AD35}" destId="{F50719E6-505A-3243-979C-E6B66BE2D46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84CB6-454B-174F-8320-FD68D9EB3952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C465C-52D3-D848-B9BF-4FD6AE4BDC1F}">
      <dgm:prSet phldrT="[Text]"/>
      <dgm:spPr/>
      <dgm:t>
        <a:bodyPr/>
        <a:lstStyle/>
        <a:p>
          <a:r>
            <a:rPr lang="en-US" dirty="0" smtClean="0"/>
            <a:t>Batchelder</a:t>
          </a:r>
          <a:endParaRPr lang="en-US" dirty="0"/>
        </a:p>
      </dgm:t>
    </dgm:pt>
    <dgm:pt modelId="{8F202B59-13A9-F440-A0B6-5504C901A121}" type="parTrans" cxnId="{9B538D47-F63D-8243-94DE-E98388079C59}">
      <dgm:prSet/>
      <dgm:spPr/>
      <dgm:t>
        <a:bodyPr/>
        <a:lstStyle/>
        <a:p>
          <a:endParaRPr lang="en-US"/>
        </a:p>
      </dgm:t>
    </dgm:pt>
    <dgm:pt modelId="{2BC7A58F-2653-BF4E-B5B5-C427A77642B6}" type="sibTrans" cxnId="{9B538D47-F63D-8243-94DE-E98388079C59}">
      <dgm:prSet/>
      <dgm:spPr/>
      <dgm:t>
        <a:bodyPr/>
        <a:lstStyle/>
        <a:p>
          <a:endParaRPr lang="en-US"/>
        </a:p>
      </dgm:t>
    </dgm:pt>
    <dgm:pt modelId="{D865BB97-3B12-954F-BD7B-6D8FA402CD3B}">
      <dgm:prSet phldrT="[Text]"/>
      <dgm:spPr/>
      <dgm:t>
        <a:bodyPr/>
        <a:lstStyle/>
        <a:p>
          <a:r>
            <a:rPr lang="en-US" dirty="0" smtClean="0"/>
            <a:t>Notables</a:t>
          </a:r>
          <a:endParaRPr lang="en-US" dirty="0"/>
        </a:p>
      </dgm:t>
    </dgm:pt>
    <dgm:pt modelId="{DF46F9A7-4B6D-F644-BF92-4E5000042354}" type="parTrans" cxnId="{3D96D2E0-EAA5-0F4D-957B-73B8097ED8BE}">
      <dgm:prSet/>
      <dgm:spPr/>
      <dgm:t>
        <a:bodyPr/>
        <a:lstStyle/>
        <a:p>
          <a:endParaRPr lang="en-US"/>
        </a:p>
      </dgm:t>
    </dgm:pt>
    <dgm:pt modelId="{3B0C58BF-4593-8F44-A202-A8265B124909}" type="sibTrans" cxnId="{3D96D2E0-EAA5-0F4D-957B-73B8097ED8BE}">
      <dgm:prSet/>
      <dgm:spPr/>
      <dgm:t>
        <a:bodyPr/>
        <a:lstStyle/>
        <a:p>
          <a:endParaRPr lang="en-US"/>
        </a:p>
      </dgm:t>
    </dgm:pt>
    <dgm:pt modelId="{C9933CB0-AA3B-BF42-8DA6-B030C2BAFAB9}">
      <dgm:prSet phldrT="[Text]"/>
      <dgm:spPr/>
      <dgm:t>
        <a:bodyPr/>
        <a:lstStyle/>
        <a:p>
          <a:r>
            <a:rPr lang="en-US" dirty="0" smtClean="0"/>
            <a:t>Geisel</a:t>
          </a:r>
          <a:endParaRPr lang="en-US" dirty="0"/>
        </a:p>
      </dgm:t>
    </dgm:pt>
    <dgm:pt modelId="{91B8EF3B-C90E-2541-99D4-18999825017E}" type="parTrans" cxnId="{5FBEB512-AFB2-874E-B5AF-E663DBC4D4F3}">
      <dgm:prSet/>
      <dgm:spPr/>
      <dgm:t>
        <a:bodyPr/>
        <a:lstStyle/>
        <a:p>
          <a:endParaRPr lang="en-US"/>
        </a:p>
      </dgm:t>
    </dgm:pt>
    <dgm:pt modelId="{D9051FEA-2ED6-2E47-8D49-CB6D41BF6F8B}" type="sibTrans" cxnId="{5FBEB512-AFB2-874E-B5AF-E663DBC4D4F3}">
      <dgm:prSet/>
      <dgm:spPr/>
      <dgm:t>
        <a:bodyPr/>
        <a:lstStyle/>
        <a:p>
          <a:endParaRPr lang="en-US"/>
        </a:p>
      </dgm:t>
    </dgm:pt>
    <dgm:pt modelId="{51C95294-002B-D041-A20B-F3E6974A5BBF}">
      <dgm:prSet phldrT="[Text]"/>
      <dgm:spPr/>
      <dgm:t>
        <a:bodyPr/>
        <a:lstStyle/>
        <a:p>
          <a:r>
            <a:rPr lang="en-US" dirty="0" smtClean="0"/>
            <a:t>annual award given to a children's book that was originally published in a language other than English and in a country other than the U.S.</a:t>
          </a:r>
          <a:endParaRPr lang="en-US" dirty="0"/>
        </a:p>
      </dgm:t>
    </dgm:pt>
    <dgm:pt modelId="{59861CC4-9E50-9749-997B-25A22656E52F}" type="parTrans" cxnId="{F3AA526F-21F8-8742-8E62-872E6729E671}">
      <dgm:prSet/>
      <dgm:spPr/>
      <dgm:t>
        <a:bodyPr/>
        <a:lstStyle/>
        <a:p>
          <a:endParaRPr lang="en-US"/>
        </a:p>
      </dgm:t>
    </dgm:pt>
    <dgm:pt modelId="{F802C04D-C6A7-DA46-8D86-57CB2B1658FF}" type="sibTrans" cxnId="{F3AA526F-21F8-8742-8E62-872E6729E671}">
      <dgm:prSet/>
      <dgm:spPr/>
      <dgm:t>
        <a:bodyPr/>
        <a:lstStyle/>
        <a:p>
          <a:endParaRPr lang="en-US"/>
        </a:p>
      </dgm:t>
    </dgm:pt>
    <dgm:pt modelId="{1C804434-186C-3C4C-9AFC-B3F5C03825AA}">
      <dgm:prSet phldrT="[Text]"/>
      <dgm:spPr/>
      <dgm:t>
        <a:bodyPr/>
        <a:lstStyle/>
        <a:p>
          <a:r>
            <a:rPr lang="en-US" dirty="0" smtClean="0"/>
            <a:t>annual award given to author(s) and illustrator(s) for their notable book for beginning readers</a:t>
          </a:r>
          <a:endParaRPr lang="en-US" dirty="0"/>
        </a:p>
      </dgm:t>
    </dgm:pt>
    <dgm:pt modelId="{AA573333-BC75-B54C-A565-CA618C41EB59}" type="parTrans" cxnId="{330B966B-FFB5-F940-A36E-6DCA0C67E32F}">
      <dgm:prSet/>
      <dgm:spPr/>
      <dgm:t>
        <a:bodyPr/>
        <a:lstStyle/>
        <a:p>
          <a:endParaRPr lang="en-US"/>
        </a:p>
      </dgm:t>
    </dgm:pt>
    <dgm:pt modelId="{A00626C7-4013-294D-A9E1-769164AA6B29}" type="sibTrans" cxnId="{330B966B-FFB5-F940-A36E-6DCA0C67E32F}">
      <dgm:prSet/>
      <dgm:spPr/>
      <dgm:t>
        <a:bodyPr/>
        <a:lstStyle/>
        <a:p>
          <a:endParaRPr lang="en-US"/>
        </a:p>
      </dgm:t>
    </dgm:pt>
    <dgm:pt modelId="{5DBA2E93-738F-D24F-B6F8-1DEA28A4F24E}">
      <dgm:prSet phldrT="[Text]"/>
      <dgm:spPr/>
      <dgm:t>
        <a:bodyPr/>
        <a:lstStyle/>
        <a:p>
          <a:r>
            <a:rPr lang="en-US" dirty="0" smtClean="0"/>
            <a:t>Odyssey</a:t>
          </a:r>
          <a:endParaRPr lang="en-US" dirty="0"/>
        </a:p>
      </dgm:t>
    </dgm:pt>
    <dgm:pt modelId="{A3B5BAE8-6C73-554A-AEC8-84C1E141A5CD}" type="parTrans" cxnId="{225D4F97-901A-2040-9417-2CB4EBB2742C}">
      <dgm:prSet/>
      <dgm:spPr/>
      <dgm:t>
        <a:bodyPr/>
        <a:lstStyle/>
        <a:p>
          <a:endParaRPr lang="en-US"/>
        </a:p>
      </dgm:t>
    </dgm:pt>
    <dgm:pt modelId="{98D79EAB-C7BF-2742-9FA1-F0CE7DBC757B}" type="sibTrans" cxnId="{225D4F97-901A-2040-9417-2CB4EBB2742C}">
      <dgm:prSet/>
      <dgm:spPr/>
      <dgm:t>
        <a:bodyPr/>
        <a:lstStyle/>
        <a:p>
          <a:endParaRPr lang="en-US"/>
        </a:p>
      </dgm:t>
    </dgm:pt>
    <dgm:pt modelId="{200B37CD-0242-DF46-BE33-5EFB7158995B}">
      <dgm:prSet phldrT="[Text]"/>
      <dgm:spPr/>
      <dgm:t>
        <a:bodyPr/>
        <a:lstStyle/>
        <a:p>
          <a:r>
            <a:rPr lang="en-US" dirty="0" smtClean="0"/>
            <a:t>Wilder</a:t>
          </a:r>
          <a:endParaRPr lang="en-US" dirty="0"/>
        </a:p>
      </dgm:t>
    </dgm:pt>
    <dgm:pt modelId="{DA5B3869-F893-524D-B9BA-C63897D1B1AE}" type="parTrans" cxnId="{33DCA8AE-DB40-6C49-9D9A-AB8B9B89CB8E}">
      <dgm:prSet/>
      <dgm:spPr/>
      <dgm:t>
        <a:bodyPr/>
        <a:lstStyle/>
        <a:p>
          <a:endParaRPr lang="en-US"/>
        </a:p>
      </dgm:t>
    </dgm:pt>
    <dgm:pt modelId="{1A266CC9-F35C-6942-8BA6-2AD9C81D67D1}" type="sibTrans" cxnId="{33DCA8AE-DB40-6C49-9D9A-AB8B9B89CB8E}">
      <dgm:prSet/>
      <dgm:spPr/>
      <dgm:t>
        <a:bodyPr/>
        <a:lstStyle/>
        <a:p>
          <a:endParaRPr lang="en-US"/>
        </a:p>
      </dgm:t>
    </dgm:pt>
    <dgm:pt modelId="{A5C6E56A-E2AD-7F4E-BD16-AE64DD128D92}">
      <dgm:prSet phldrT="[Text]"/>
      <dgm:spPr/>
      <dgm:t>
        <a:bodyPr/>
        <a:lstStyle/>
        <a:p>
          <a:r>
            <a:rPr lang="en-US" dirty="0" smtClean="0"/>
            <a:t>Annual award</a:t>
          </a:r>
          <a:r>
            <a:rPr lang="en-US" baseline="0" dirty="0" smtClean="0"/>
            <a:t> given to the producer of the best audiobook for children / young adults</a:t>
          </a:r>
          <a:endParaRPr lang="en-US" dirty="0"/>
        </a:p>
      </dgm:t>
    </dgm:pt>
    <dgm:pt modelId="{75EF8C3D-6D5F-9247-BBA5-540F606991F5}" type="parTrans" cxnId="{DA917556-1DEE-4341-9A50-208E48A7DD7A}">
      <dgm:prSet/>
      <dgm:spPr/>
      <dgm:t>
        <a:bodyPr/>
        <a:lstStyle/>
        <a:p>
          <a:endParaRPr lang="en-US"/>
        </a:p>
      </dgm:t>
    </dgm:pt>
    <dgm:pt modelId="{349D61D1-57F6-2C4E-AF18-39E94A044CF7}" type="sibTrans" cxnId="{DA917556-1DEE-4341-9A50-208E48A7DD7A}">
      <dgm:prSet/>
      <dgm:spPr/>
      <dgm:t>
        <a:bodyPr/>
        <a:lstStyle/>
        <a:p>
          <a:endParaRPr lang="en-US"/>
        </a:p>
      </dgm:t>
    </dgm:pt>
    <dgm:pt modelId="{4D49BC41-C07C-8745-88E5-0ACFD33DADD6}">
      <dgm:prSet phldrT="[Text]"/>
      <dgm:spPr/>
      <dgm:t>
        <a:bodyPr/>
        <a:lstStyle/>
        <a:p>
          <a:r>
            <a:rPr lang="en-US" dirty="0" smtClean="0"/>
            <a:t>Coretta Scott King</a:t>
          </a:r>
          <a:endParaRPr lang="en-US" dirty="0"/>
        </a:p>
      </dgm:t>
    </dgm:pt>
    <dgm:pt modelId="{8512A8B3-94E5-6A4D-B21D-A5C6F6ABB0E6}" type="parTrans" cxnId="{7AD7CACA-E5EB-D34D-BA29-A06EACA8EB21}">
      <dgm:prSet/>
      <dgm:spPr/>
      <dgm:t>
        <a:bodyPr/>
        <a:lstStyle/>
        <a:p>
          <a:endParaRPr lang="en-US"/>
        </a:p>
      </dgm:t>
    </dgm:pt>
    <dgm:pt modelId="{A53A36F9-4699-A644-9441-47C2C55B63F7}" type="sibTrans" cxnId="{7AD7CACA-E5EB-D34D-BA29-A06EACA8EB21}">
      <dgm:prSet/>
      <dgm:spPr/>
      <dgm:t>
        <a:bodyPr/>
        <a:lstStyle/>
        <a:p>
          <a:endParaRPr lang="en-US"/>
        </a:p>
      </dgm:t>
    </dgm:pt>
    <dgm:pt modelId="{9A6A1F2B-C113-3348-853D-3E4696DECB8D}">
      <dgm:prSet phldrT="[Text]"/>
      <dgm:spPr/>
      <dgm:t>
        <a:bodyPr/>
        <a:lstStyle/>
        <a:p>
          <a:r>
            <a:rPr lang="en-US" dirty="0" smtClean="0"/>
            <a:t>annually honors an author or illustrator whose work over a period of time has vastly</a:t>
          </a:r>
          <a:r>
            <a:rPr lang="en-US" baseline="0" dirty="0" smtClean="0"/>
            <a:t> </a:t>
          </a:r>
          <a:r>
            <a:rPr lang="en-US" dirty="0" smtClean="0"/>
            <a:t>contributed</a:t>
          </a:r>
          <a:r>
            <a:rPr lang="en-US" baseline="0" dirty="0" smtClean="0"/>
            <a:t> to literature for children</a:t>
          </a:r>
          <a:endParaRPr lang="en-US" dirty="0"/>
        </a:p>
      </dgm:t>
    </dgm:pt>
    <dgm:pt modelId="{58CDFF2B-6E9D-A34F-B6B5-2BB94B3D762D}" type="parTrans" cxnId="{5924A262-F37E-6D47-9984-3912152516B1}">
      <dgm:prSet/>
      <dgm:spPr/>
      <dgm:t>
        <a:bodyPr/>
        <a:lstStyle/>
        <a:p>
          <a:endParaRPr lang="en-US"/>
        </a:p>
      </dgm:t>
    </dgm:pt>
    <dgm:pt modelId="{FC726CE8-CD5A-7A4B-857A-90D9E5ED2C63}" type="sibTrans" cxnId="{5924A262-F37E-6D47-9984-3912152516B1}">
      <dgm:prSet/>
      <dgm:spPr/>
      <dgm:t>
        <a:bodyPr/>
        <a:lstStyle/>
        <a:p>
          <a:endParaRPr lang="en-US"/>
        </a:p>
      </dgm:t>
    </dgm:pt>
    <dgm:pt modelId="{BFD0E7CC-7152-F748-9BE3-30E093AAB109}">
      <dgm:prSet phldrT="[Text]"/>
      <dgm:spPr/>
      <dgm:t>
        <a:bodyPr/>
        <a:lstStyle/>
        <a:p>
          <a:r>
            <a:rPr lang="en-US" dirty="0" smtClean="0"/>
            <a:t>annually honors African</a:t>
          </a:r>
          <a:r>
            <a:rPr lang="en-US" baseline="0" dirty="0" smtClean="0"/>
            <a:t> American authors and illustrators for their work reflects the African American culture</a:t>
          </a:r>
          <a:endParaRPr lang="en-US" dirty="0"/>
        </a:p>
      </dgm:t>
    </dgm:pt>
    <dgm:pt modelId="{FD1FB010-4D1F-4446-BD94-79EFE984607A}" type="parTrans" cxnId="{EA1A0254-2D7F-194C-A525-D784C3A03083}">
      <dgm:prSet/>
      <dgm:spPr/>
      <dgm:t>
        <a:bodyPr/>
        <a:lstStyle/>
        <a:p>
          <a:endParaRPr lang="en-US"/>
        </a:p>
      </dgm:t>
    </dgm:pt>
    <dgm:pt modelId="{C0CB492F-CE63-4F41-B986-762C4DC29D98}" type="sibTrans" cxnId="{EA1A0254-2D7F-194C-A525-D784C3A03083}">
      <dgm:prSet/>
      <dgm:spPr/>
      <dgm:t>
        <a:bodyPr/>
        <a:lstStyle/>
        <a:p>
          <a:endParaRPr lang="en-US"/>
        </a:p>
      </dgm:t>
    </dgm:pt>
    <dgm:pt modelId="{C7845BE4-9055-0846-AC72-D0D12FF8B68E}">
      <dgm:prSet phldrT="[Text]"/>
      <dgm:spPr/>
      <dgm:t>
        <a:bodyPr/>
        <a:lstStyle/>
        <a:p>
          <a:r>
            <a:rPr lang="en-US" dirty="0" smtClean="0"/>
            <a:t>was translated and published in the U.S.</a:t>
          </a:r>
          <a:endParaRPr lang="en-US" dirty="0"/>
        </a:p>
      </dgm:t>
    </dgm:pt>
    <dgm:pt modelId="{F71AC269-31A8-AC4D-B33C-0CA7731DA3C5}" type="parTrans" cxnId="{1261028D-B846-0946-A1D2-8F3F29068371}">
      <dgm:prSet/>
      <dgm:spPr/>
      <dgm:t>
        <a:bodyPr/>
        <a:lstStyle/>
        <a:p>
          <a:endParaRPr lang="en-US"/>
        </a:p>
      </dgm:t>
    </dgm:pt>
    <dgm:pt modelId="{597E6216-6CBA-9947-8946-40E659482520}" type="sibTrans" cxnId="{1261028D-B846-0946-A1D2-8F3F29068371}">
      <dgm:prSet/>
      <dgm:spPr/>
      <dgm:t>
        <a:bodyPr/>
        <a:lstStyle/>
        <a:p>
          <a:endParaRPr lang="en-US"/>
        </a:p>
      </dgm:t>
    </dgm:pt>
    <dgm:pt modelId="{CA5D9F4A-EFE5-A745-95E8-4A151D9A43A8}">
      <dgm:prSet phldrT="[Text]"/>
      <dgm:spPr/>
      <dgm:t>
        <a:bodyPr/>
        <a:lstStyle/>
        <a:p>
          <a:r>
            <a:rPr lang="en-US" dirty="0" smtClean="0"/>
            <a:t>it is given to an American publisher</a:t>
          </a:r>
          <a:endParaRPr lang="en-US" dirty="0"/>
        </a:p>
      </dgm:t>
    </dgm:pt>
    <dgm:pt modelId="{E182B669-0A8F-494C-A667-186980F30638}" type="parTrans" cxnId="{694C56D0-C29A-9F4A-99C7-A4752FC9EE45}">
      <dgm:prSet/>
      <dgm:spPr/>
      <dgm:t>
        <a:bodyPr/>
        <a:lstStyle/>
        <a:p>
          <a:endParaRPr lang="en-US"/>
        </a:p>
      </dgm:t>
    </dgm:pt>
    <dgm:pt modelId="{9E9B4FBD-DF3E-5443-81B0-918F3206C46E}" type="sibTrans" cxnId="{694C56D0-C29A-9F4A-99C7-A4752FC9EE45}">
      <dgm:prSet/>
      <dgm:spPr/>
      <dgm:t>
        <a:bodyPr/>
        <a:lstStyle/>
        <a:p>
          <a:endParaRPr lang="en-US"/>
        </a:p>
      </dgm:t>
    </dgm:pt>
    <dgm:pt modelId="{0056C62B-E756-2B40-B3FF-840E4FCC868A}">
      <dgm:prSet phldrT="[Text]"/>
      <dgm:spPr/>
      <dgm:t>
        <a:bodyPr/>
        <a:lstStyle/>
        <a:p>
          <a:r>
            <a:rPr lang="en-US" dirty="0" smtClean="0"/>
            <a:t>the translation must keep</a:t>
          </a:r>
          <a:r>
            <a:rPr lang="en-US" baseline="0" dirty="0" smtClean="0"/>
            <a:t> the viewpoint of the author</a:t>
          </a:r>
          <a:endParaRPr lang="en-US" dirty="0"/>
        </a:p>
      </dgm:t>
    </dgm:pt>
    <dgm:pt modelId="{0231F008-3EDA-1F48-A6DF-C4D65CE55D79}" type="parTrans" cxnId="{D26D2951-0532-4744-AA1B-A10F39A3D31A}">
      <dgm:prSet/>
      <dgm:spPr/>
      <dgm:t>
        <a:bodyPr/>
        <a:lstStyle/>
        <a:p>
          <a:endParaRPr lang="en-US"/>
        </a:p>
      </dgm:t>
    </dgm:pt>
    <dgm:pt modelId="{1B62A2BE-B597-D141-97E7-E67FAF92C980}" type="sibTrans" cxnId="{D26D2951-0532-4744-AA1B-A10F39A3D31A}">
      <dgm:prSet/>
      <dgm:spPr/>
      <dgm:t>
        <a:bodyPr/>
        <a:lstStyle/>
        <a:p>
          <a:endParaRPr lang="en-US"/>
        </a:p>
      </dgm:t>
    </dgm:pt>
    <dgm:pt modelId="{06BCAF89-FEAF-8346-8F67-127D8501B120}">
      <dgm:prSet phldrT="[Text]"/>
      <dgm:spPr/>
      <dgm:t>
        <a:bodyPr/>
        <a:lstStyle/>
        <a:p>
          <a:r>
            <a:rPr lang="en-US" dirty="0" smtClean="0"/>
            <a:t>must be published in the U.S.</a:t>
          </a:r>
          <a:endParaRPr lang="en-US" dirty="0"/>
        </a:p>
      </dgm:t>
    </dgm:pt>
    <dgm:pt modelId="{F84784FF-CAE2-8644-BDAD-467E9E7BEEDB}" type="parTrans" cxnId="{AE70C042-02EC-0048-98BD-9D0DAB8F5974}">
      <dgm:prSet/>
      <dgm:spPr/>
      <dgm:t>
        <a:bodyPr/>
        <a:lstStyle/>
        <a:p>
          <a:endParaRPr lang="en-US"/>
        </a:p>
      </dgm:t>
    </dgm:pt>
    <dgm:pt modelId="{921D686E-4995-BA4B-ADFE-18DF01B9C4FA}" type="sibTrans" cxnId="{AE70C042-02EC-0048-98BD-9D0DAB8F5974}">
      <dgm:prSet/>
      <dgm:spPr/>
      <dgm:t>
        <a:bodyPr/>
        <a:lstStyle/>
        <a:p>
          <a:endParaRPr lang="en-US"/>
        </a:p>
      </dgm:t>
    </dgm:pt>
    <dgm:pt modelId="{3CCE4551-AB17-0444-A29A-A79105A4708E}">
      <dgm:prSet phldrT="[Text]"/>
      <dgm:spPr/>
      <dgm:t>
        <a:bodyPr/>
        <a:lstStyle/>
        <a:p>
          <a:r>
            <a:rPr lang="en-US" dirty="0" smtClean="0"/>
            <a:t>there are medal and honor books</a:t>
          </a:r>
          <a:endParaRPr lang="en-US" dirty="0"/>
        </a:p>
      </dgm:t>
    </dgm:pt>
    <dgm:pt modelId="{A1593666-21F0-DC42-B690-1601D769A134}" type="parTrans" cxnId="{05BB44CD-9620-FE4C-AEF6-EAFB21F68469}">
      <dgm:prSet/>
      <dgm:spPr/>
      <dgm:t>
        <a:bodyPr/>
        <a:lstStyle/>
        <a:p>
          <a:endParaRPr lang="en-US"/>
        </a:p>
      </dgm:t>
    </dgm:pt>
    <dgm:pt modelId="{4914A347-C8D4-0D41-8B54-EDDA53C94F12}" type="sibTrans" cxnId="{05BB44CD-9620-FE4C-AEF6-EAFB21F68469}">
      <dgm:prSet/>
      <dgm:spPr/>
      <dgm:t>
        <a:bodyPr/>
        <a:lstStyle/>
        <a:p>
          <a:endParaRPr lang="en-US"/>
        </a:p>
      </dgm:t>
    </dgm:pt>
    <dgm:pt modelId="{FD090FED-907A-8940-980F-270B73F442E2}">
      <dgm:prSet phldrT="[Text]"/>
      <dgm:spPr/>
      <dgm:t>
        <a:bodyPr/>
        <a:lstStyle/>
        <a:p>
          <a:r>
            <a:rPr lang="en-US" dirty="0" smtClean="0"/>
            <a:t>narration, sound quality , and background music are evaluated</a:t>
          </a:r>
          <a:endParaRPr lang="en-US" dirty="0"/>
        </a:p>
      </dgm:t>
    </dgm:pt>
    <dgm:pt modelId="{34FE1A2D-1DA9-3341-BD6D-808E110D668E}" type="parTrans" cxnId="{17EB0001-7BE2-6447-9D1C-D6C824CED394}">
      <dgm:prSet/>
      <dgm:spPr/>
      <dgm:t>
        <a:bodyPr/>
        <a:lstStyle/>
        <a:p>
          <a:endParaRPr lang="en-US"/>
        </a:p>
      </dgm:t>
    </dgm:pt>
    <dgm:pt modelId="{99A8743B-E0FC-7F4A-BEF4-FAF28DDBB9EC}" type="sibTrans" cxnId="{17EB0001-7BE2-6447-9D1C-D6C824CED394}">
      <dgm:prSet/>
      <dgm:spPr/>
      <dgm:t>
        <a:bodyPr/>
        <a:lstStyle/>
        <a:p>
          <a:endParaRPr lang="en-US"/>
        </a:p>
      </dgm:t>
    </dgm:pt>
    <dgm:pt modelId="{80F4E940-B539-1045-9CB4-2A5D38656C9A}">
      <dgm:prSet phldrT="[Text]"/>
      <dgm:spPr/>
      <dgm:t>
        <a:bodyPr/>
        <a:lstStyle/>
        <a:p>
          <a:r>
            <a:rPr lang="en-US" dirty="0" smtClean="0"/>
            <a:t>work that is worthy of notice</a:t>
          </a:r>
          <a:endParaRPr lang="en-US" dirty="0"/>
        </a:p>
      </dgm:t>
    </dgm:pt>
    <dgm:pt modelId="{6C26DA2A-CB4C-6F46-A55F-A18AA6741643}" type="parTrans" cxnId="{276944A6-621A-414D-B031-0EA99AA55F51}">
      <dgm:prSet/>
      <dgm:spPr/>
      <dgm:t>
        <a:bodyPr/>
        <a:lstStyle/>
        <a:p>
          <a:endParaRPr lang="en-US"/>
        </a:p>
      </dgm:t>
    </dgm:pt>
    <dgm:pt modelId="{85E38EF2-0DBF-ED4F-8E2E-B7AB6983BF9B}" type="sibTrans" cxnId="{276944A6-621A-414D-B031-0EA99AA55F51}">
      <dgm:prSet/>
      <dgm:spPr/>
      <dgm:t>
        <a:bodyPr/>
        <a:lstStyle/>
        <a:p>
          <a:endParaRPr lang="en-US"/>
        </a:p>
      </dgm:t>
    </dgm:pt>
    <dgm:pt modelId="{26258792-22C7-BC40-A2CC-33FF530F1A00}">
      <dgm:prSet phldrT="[Text]"/>
      <dgm:spPr/>
      <dgm:t>
        <a:bodyPr/>
        <a:lstStyle/>
        <a:p>
          <a:r>
            <a:rPr lang="en-US" dirty="0" smtClean="0"/>
            <a:t>has many annual award winners</a:t>
          </a:r>
          <a:endParaRPr lang="en-US" dirty="0"/>
        </a:p>
      </dgm:t>
    </dgm:pt>
    <dgm:pt modelId="{915C7A43-8848-E24F-A91E-7D05ACE44D67}" type="parTrans" cxnId="{0E4FE7A2-EC87-224F-9186-CE93D1B4B544}">
      <dgm:prSet/>
      <dgm:spPr/>
      <dgm:t>
        <a:bodyPr/>
        <a:lstStyle/>
        <a:p>
          <a:endParaRPr lang="en-US"/>
        </a:p>
      </dgm:t>
    </dgm:pt>
    <dgm:pt modelId="{5D30C313-58F4-854C-BDA0-F27901704AF0}" type="sibTrans" cxnId="{0E4FE7A2-EC87-224F-9186-CE93D1B4B544}">
      <dgm:prSet/>
      <dgm:spPr/>
      <dgm:t>
        <a:bodyPr/>
        <a:lstStyle/>
        <a:p>
          <a:endParaRPr lang="en-US"/>
        </a:p>
      </dgm:t>
    </dgm:pt>
    <dgm:pt modelId="{E56346F9-B6D2-F143-B11B-799B8193DE8E}">
      <dgm:prSet phldrT="[Text]"/>
      <dgm:spPr/>
      <dgm:t>
        <a:bodyPr/>
        <a:lstStyle/>
        <a:p>
          <a:r>
            <a:rPr lang="en-US" dirty="0" smtClean="0"/>
            <a:t>it is compiled by the ALSC book  evaluation committee</a:t>
          </a:r>
          <a:endParaRPr lang="en-US" dirty="0"/>
        </a:p>
      </dgm:t>
    </dgm:pt>
    <dgm:pt modelId="{65065613-9F43-0043-B8C5-4B4D40DEE121}" type="parTrans" cxnId="{061D4142-257F-0A49-B7CC-8FAEC8B6EFB3}">
      <dgm:prSet/>
      <dgm:spPr/>
      <dgm:t>
        <a:bodyPr/>
        <a:lstStyle/>
        <a:p>
          <a:endParaRPr lang="en-US"/>
        </a:p>
      </dgm:t>
    </dgm:pt>
    <dgm:pt modelId="{0D44A637-62B6-2747-9DF5-83D570F16393}" type="sibTrans" cxnId="{061D4142-257F-0A49-B7CC-8FAEC8B6EFB3}">
      <dgm:prSet/>
      <dgm:spPr/>
      <dgm:t>
        <a:bodyPr/>
        <a:lstStyle/>
        <a:p>
          <a:endParaRPr lang="en-US"/>
        </a:p>
      </dgm:t>
    </dgm:pt>
    <dgm:pt modelId="{69D9F7F6-0AE9-4E4C-888F-A9E6B19FB35B}" type="pres">
      <dgm:prSet presAssocID="{27684CB6-454B-174F-8320-FD68D9EB39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FC8E6-8259-D249-876F-F76DD022D5BE}" type="pres">
      <dgm:prSet presAssocID="{BFBC465C-52D3-D848-B9BF-4FD6AE4BDC1F}" presName="parentLin" presStyleCnt="0"/>
      <dgm:spPr/>
    </dgm:pt>
    <dgm:pt modelId="{5AF71302-45A3-FD49-B4E6-85FA8B54CF3B}" type="pres">
      <dgm:prSet presAssocID="{BFBC465C-52D3-D848-B9BF-4FD6AE4BDC1F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8BBE8A6-6C58-8B4C-A8F8-D1161326C7E4}" type="pres">
      <dgm:prSet presAssocID="{BFBC465C-52D3-D848-B9BF-4FD6AE4BDC1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201CD-5C96-5740-A2B0-DEE7C87F0A4C}" type="pres">
      <dgm:prSet presAssocID="{BFBC465C-52D3-D848-B9BF-4FD6AE4BDC1F}" presName="negativeSpace" presStyleCnt="0"/>
      <dgm:spPr/>
    </dgm:pt>
    <dgm:pt modelId="{6DCE2BEC-6292-5D48-988F-38919EB3BEA5}" type="pres">
      <dgm:prSet presAssocID="{BFBC465C-52D3-D848-B9BF-4FD6AE4BDC1F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1C69E-BFE8-0744-80B1-16C4A3776BAF}" type="pres">
      <dgm:prSet presAssocID="{2BC7A58F-2653-BF4E-B5B5-C427A77642B6}" presName="spaceBetweenRectangles" presStyleCnt="0"/>
      <dgm:spPr/>
    </dgm:pt>
    <dgm:pt modelId="{2B941668-5A78-5C4B-B41F-F2DDC5697E34}" type="pres">
      <dgm:prSet presAssocID="{C9933CB0-AA3B-BF42-8DA6-B030C2BAFAB9}" presName="parentLin" presStyleCnt="0"/>
      <dgm:spPr/>
    </dgm:pt>
    <dgm:pt modelId="{D68D4558-E296-4E4A-BE75-4843843D6A5E}" type="pres">
      <dgm:prSet presAssocID="{C9933CB0-AA3B-BF42-8DA6-B030C2BAFAB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AD6C26C-9CB5-394F-BC7B-66A7A3912BD9}" type="pres">
      <dgm:prSet presAssocID="{C9933CB0-AA3B-BF42-8DA6-B030C2BAFAB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74AEF-57DA-964B-AE3B-FC2D136756A6}" type="pres">
      <dgm:prSet presAssocID="{C9933CB0-AA3B-BF42-8DA6-B030C2BAFAB9}" presName="negativeSpace" presStyleCnt="0"/>
      <dgm:spPr/>
    </dgm:pt>
    <dgm:pt modelId="{2391340A-B930-514C-A05F-79715A546642}" type="pres">
      <dgm:prSet presAssocID="{C9933CB0-AA3B-BF42-8DA6-B030C2BAFAB9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6A341-D58E-1F48-850E-A81506544C79}" type="pres">
      <dgm:prSet presAssocID="{D9051FEA-2ED6-2E47-8D49-CB6D41BF6F8B}" presName="spaceBetweenRectangles" presStyleCnt="0"/>
      <dgm:spPr/>
    </dgm:pt>
    <dgm:pt modelId="{5FD09894-C6BD-314B-A999-B1770A695225}" type="pres">
      <dgm:prSet presAssocID="{5DBA2E93-738F-D24F-B6F8-1DEA28A4F24E}" presName="parentLin" presStyleCnt="0"/>
      <dgm:spPr/>
    </dgm:pt>
    <dgm:pt modelId="{D5E12C77-9DBB-A443-A698-9B4E81BCCE1D}" type="pres">
      <dgm:prSet presAssocID="{5DBA2E93-738F-D24F-B6F8-1DEA28A4F24E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B785B1F3-3452-C042-A65A-06458398E41F}" type="pres">
      <dgm:prSet presAssocID="{5DBA2E93-738F-D24F-B6F8-1DEA28A4F24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F08D6-BC5A-C746-B8E5-25EF9B548DD6}" type="pres">
      <dgm:prSet presAssocID="{5DBA2E93-738F-D24F-B6F8-1DEA28A4F24E}" presName="negativeSpace" presStyleCnt="0"/>
      <dgm:spPr/>
    </dgm:pt>
    <dgm:pt modelId="{D6C8B71D-454D-5345-BCB3-02AE98B47935}" type="pres">
      <dgm:prSet presAssocID="{5DBA2E93-738F-D24F-B6F8-1DEA28A4F24E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DCA9E-6D6E-4746-BAEB-D7875459FAF0}" type="pres">
      <dgm:prSet presAssocID="{98D79EAB-C7BF-2742-9FA1-F0CE7DBC757B}" presName="spaceBetweenRectangles" presStyleCnt="0"/>
      <dgm:spPr/>
    </dgm:pt>
    <dgm:pt modelId="{998CF9E1-E9ED-6B43-B341-A2855B857F27}" type="pres">
      <dgm:prSet presAssocID="{200B37CD-0242-DF46-BE33-5EFB7158995B}" presName="parentLin" presStyleCnt="0"/>
      <dgm:spPr/>
    </dgm:pt>
    <dgm:pt modelId="{71104B6D-2A65-8D43-AE76-A004FF543597}" type="pres">
      <dgm:prSet presAssocID="{200B37CD-0242-DF46-BE33-5EFB7158995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3CB946E-32C3-0F46-A912-2D2030EFDC86}" type="pres">
      <dgm:prSet presAssocID="{200B37CD-0242-DF46-BE33-5EFB7158995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341B2-87D6-C640-8DFB-767C516CE1DE}" type="pres">
      <dgm:prSet presAssocID="{200B37CD-0242-DF46-BE33-5EFB7158995B}" presName="negativeSpace" presStyleCnt="0"/>
      <dgm:spPr/>
    </dgm:pt>
    <dgm:pt modelId="{6598CACD-5103-E344-9E94-D9885DFA7D8E}" type="pres">
      <dgm:prSet presAssocID="{200B37CD-0242-DF46-BE33-5EFB7158995B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A577-92B5-6D4D-86DB-8311CB338ED6}" type="pres">
      <dgm:prSet presAssocID="{1A266CC9-F35C-6942-8BA6-2AD9C81D67D1}" presName="spaceBetweenRectangles" presStyleCnt="0"/>
      <dgm:spPr/>
    </dgm:pt>
    <dgm:pt modelId="{C9CE557F-74E0-D849-8AF8-02297D70A633}" type="pres">
      <dgm:prSet presAssocID="{4D49BC41-C07C-8745-88E5-0ACFD33DADD6}" presName="parentLin" presStyleCnt="0"/>
      <dgm:spPr/>
    </dgm:pt>
    <dgm:pt modelId="{AF30B93F-FFE5-564F-BFEF-5117B87ADBF8}" type="pres">
      <dgm:prSet presAssocID="{4D49BC41-C07C-8745-88E5-0ACFD33DADD6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E72735D5-4F42-A447-B87A-D818DAD99B2C}" type="pres">
      <dgm:prSet presAssocID="{4D49BC41-C07C-8745-88E5-0ACFD33DADD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A4E55-8CFE-6549-92A2-4435C68FD36B}" type="pres">
      <dgm:prSet presAssocID="{4D49BC41-C07C-8745-88E5-0ACFD33DADD6}" presName="negativeSpace" presStyleCnt="0"/>
      <dgm:spPr/>
    </dgm:pt>
    <dgm:pt modelId="{C509F68A-7923-6D44-910E-AACCFFD09E79}" type="pres">
      <dgm:prSet presAssocID="{4D49BC41-C07C-8745-88E5-0ACFD33DADD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473B7-429C-AB49-921B-F01E703844EA}" type="pres">
      <dgm:prSet presAssocID="{A53A36F9-4699-A644-9441-47C2C55B63F7}" presName="spaceBetweenRectangles" presStyleCnt="0"/>
      <dgm:spPr/>
    </dgm:pt>
    <dgm:pt modelId="{C5FF28BD-506A-9240-BDD8-BF1ADFC94F8E}" type="pres">
      <dgm:prSet presAssocID="{D865BB97-3B12-954F-BD7B-6D8FA402CD3B}" presName="parentLin" presStyleCnt="0"/>
      <dgm:spPr/>
    </dgm:pt>
    <dgm:pt modelId="{91D3AC79-12BF-4349-9E4B-5C3261F18BC5}" type="pres">
      <dgm:prSet presAssocID="{D865BB97-3B12-954F-BD7B-6D8FA402CD3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021FB1E4-C6F9-9C45-BD47-96FA3F0E6813}" type="pres">
      <dgm:prSet presAssocID="{D865BB97-3B12-954F-BD7B-6D8FA402CD3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3EE9-BE68-924D-9B2F-4701C8FF221F}" type="pres">
      <dgm:prSet presAssocID="{D865BB97-3B12-954F-BD7B-6D8FA402CD3B}" presName="negativeSpace" presStyleCnt="0"/>
      <dgm:spPr/>
    </dgm:pt>
    <dgm:pt modelId="{3095C901-47EB-8D49-A78C-32266476E4EA}" type="pres">
      <dgm:prSet presAssocID="{D865BB97-3B12-954F-BD7B-6D8FA402CD3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FA5E1-815C-F848-A40E-C21B7D42626C}" type="presOf" srcId="{C9933CB0-AA3B-BF42-8DA6-B030C2BAFAB9}" destId="{D68D4558-E296-4E4A-BE75-4843843D6A5E}" srcOrd="0" destOrd="0" presId="urn:microsoft.com/office/officeart/2005/8/layout/list1"/>
    <dgm:cxn modelId="{9B538D47-F63D-8243-94DE-E98388079C59}" srcId="{27684CB6-454B-174F-8320-FD68D9EB3952}" destId="{BFBC465C-52D3-D848-B9BF-4FD6AE4BDC1F}" srcOrd="0" destOrd="0" parTransId="{8F202B59-13A9-F440-A0B6-5504C901A121}" sibTransId="{2BC7A58F-2653-BF4E-B5B5-C427A77642B6}"/>
    <dgm:cxn modelId="{45C92891-847F-3D42-9D33-C3A624507A0F}" type="presOf" srcId="{06BCAF89-FEAF-8346-8F67-127D8501B120}" destId="{2391340A-B930-514C-A05F-79715A546642}" srcOrd="0" destOrd="1" presId="urn:microsoft.com/office/officeart/2005/8/layout/list1"/>
    <dgm:cxn modelId="{D26D2951-0532-4744-AA1B-A10F39A3D31A}" srcId="{BFBC465C-52D3-D848-B9BF-4FD6AE4BDC1F}" destId="{0056C62B-E756-2B40-B3FF-840E4FCC868A}" srcOrd="3" destOrd="0" parTransId="{0231F008-3EDA-1F48-A6DF-C4D65CE55D79}" sibTransId="{1B62A2BE-B597-D141-97E7-E67FAF92C980}"/>
    <dgm:cxn modelId="{AE16CB1C-1921-BB45-8E4A-B76B1F4AB9EE}" type="presOf" srcId="{9A6A1F2B-C113-3348-853D-3E4696DECB8D}" destId="{6598CACD-5103-E344-9E94-D9885DFA7D8E}" srcOrd="0" destOrd="0" presId="urn:microsoft.com/office/officeart/2005/8/layout/list1"/>
    <dgm:cxn modelId="{330B966B-FFB5-F940-A36E-6DCA0C67E32F}" srcId="{C9933CB0-AA3B-BF42-8DA6-B030C2BAFAB9}" destId="{1C804434-186C-3C4C-9AFC-B3F5C03825AA}" srcOrd="0" destOrd="0" parTransId="{AA573333-BC75-B54C-A565-CA618C41EB59}" sibTransId="{A00626C7-4013-294D-A9E1-769164AA6B29}"/>
    <dgm:cxn modelId="{FBCD604A-175E-1F4F-B6D8-298583514EE9}" type="presOf" srcId="{BFBC465C-52D3-D848-B9BF-4FD6AE4BDC1F}" destId="{5AF71302-45A3-FD49-B4E6-85FA8B54CF3B}" srcOrd="0" destOrd="0" presId="urn:microsoft.com/office/officeart/2005/8/layout/list1"/>
    <dgm:cxn modelId="{276944A6-621A-414D-B031-0EA99AA55F51}" srcId="{D865BB97-3B12-954F-BD7B-6D8FA402CD3B}" destId="{80F4E940-B539-1045-9CB4-2A5D38656C9A}" srcOrd="0" destOrd="0" parTransId="{6C26DA2A-CB4C-6F46-A55F-A18AA6741643}" sibTransId="{85E38EF2-0DBF-ED4F-8E2E-B7AB6983BF9B}"/>
    <dgm:cxn modelId="{A284A1FC-26FD-9442-A69C-987C33DC4A46}" type="presOf" srcId="{C7845BE4-9055-0846-AC72-D0D12FF8B68E}" destId="{6DCE2BEC-6292-5D48-988F-38919EB3BEA5}" srcOrd="0" destOrd="1" presId="urn:microsoft.com/office/officeart/2005/8/layout/list1"/>
    <dgm:cxn modelId="{0E4FE7A2-EC87-224F-9186-CE93D1B4B544}" srcId="{D865BB97-3B12-954F-BD7B-6D8FA402CD3B}" destId="{26258792-22C7-BC40-A2CC-33FF530F1A00}" srcOrd="1" destOrd="0" parTransId="{915C7A43-8848-E24F-A91E-7D05ACE44D67}" sibTransId="{5D30C313-58F4-854C-BDA0-F27901704AF0}"/>
    <dgm:cxn modelId="{EA1A0254-2D7F-194C-A525-D784C3A03083}" srcId="{4D49BC41-C07C-8745-88E5-0ACFD33DADD6}" destId="{BFD0E7CC-7152-F748-9BE3-30E093AAB109}" srcOrd="0" destOrd="0" parTransId="{FD1FB010-4D1F-4446-BD94-79EFE984607A}" sibTransId="{C0CB492F-CE63-4F41-B986-762C4DC29D98}"/>
    <dgm:cxn modelId="{33DCA8AE-DB40-6C49-9D9A-AB8B9B89CB8E}" srcId="{27684CB6-454B-174F-8320-FD68D9EB3952}" destId="{200B37CD-0242-DF46-BE33-5EFB7158995B}" srcOrd="3" destOrd="0" parTransId="{DA5B3869-F893-524D-B9BA-C63897D1B1AE}" sibTransId="{1A266CC9-F35C-6942-8BA6-2AD9C81D67D1}"/>
    <dgm:cxn modelId="{240DB7A2-124D-A04B-AFCC-7500718FBCAC}" type="presOf" srcId="{A5C6E56A-E2AD-7F4E-BD16-AE64DD128D92}" destId="{D6C8B71D-454D-5345-BCB3-02AE98B47935}" srcOrd="0" destOrd="0" presId="urn:microsoft.com/office/officeart/2005/8/layout/list1"/>
    <dgm:cxn modelId="{3D96D2E0-EAA5-0F4D-957B-73B8097ED8BE}" srcId="{27684CB6-454B-174F-8320-FD68D9EB3952}" destId="{D865BB97-3B12-954F-BD7B-6D8FA402CD3B}" srcOrd="5" destOrd="0" parTransId="{DF46F9A7-4B6D-F644-BF92-4E5000042354}" sibTransId="{3B0C58BF-4593-8F44-A202-A8265B124909}"/>
    <dgm:cxn modelId="{05BB44CD-9620-FE4C-AEF6-EAFB21F68469}" srcId="{C9933CB0-AA3B-BF42-8DA6-B030C2BAFAB9}" destId="{3CCE4551-AB17-0444-A29A-A79105A4708E}" srcOrd="2" destOrd="0" parTransId="{A1593666-21F0-DC42-B690-1601D769A134}" sibTransId="{4914A347-C8D4-0D41-8B54-EDDA53C94F12}"/>
    <dgm:cxn modelId="{D0033C6C-1209-794F-B191-C9A09AB94CFF}" type="presOf" srcId="{C9933CB0-AA3B-BF42-8DA6-B030C2BAFAB9}" destId="{0AD6C26C-9CB5-394F-BC7B-66A7A3912BD9}" srcOrd="1" destOrd="0" presId="urn:microsoft.com/office/officeart/2005/8/layout/list1"/>
    <dgm:cxn modelId="{329740A0-A591-F245-83C5-C4053D2CB36F}" type="presOf" srcId="{BFBC465C-52D3-D848-B9BF-4FD6AE4BDC1F}" destId="{48BBE8A6-6C58-8B4C-A8F8-D1161326C7E4}" srcOrd="1" destOrd="0" presId="urn:microsoft.com/office/officeart/2005/8/layout/list1"/>
    <dgm:cxn modelId="{BCC9DDC3-33DE-724A-9985-429CFFF362C9}" type="presOf" srcId="{3CCE4551-AB17-0444-A29A-A79105A4708E}" destId="{2391340A-B930-514C-A05F-79715A546642}" srcOrd="0" destOrd="2" presId="urn:microsoft.com/office/officeart/2005/8/layout/list1"/>
    <dgm:cxn modelId="{86EEFB20-FA34-3F48-ABDC-44DDD62E0828}" type="presOf" srcId="{200B37CD-0242-DF46-BE33-5EFB7158995B}" destId="{23CB946E-32C3-0F46-A912-2D2030EFDC86}" srcOrd="1" destOrd="0" presId="urn:microsoft.com/office/officeart/2005/8/layout/list1"/>
    <dgm:cxn modelId="{225D4F97-901A-2040-9417-2CB4EBB2742C}" srcId="{27684CB6-454B-174F-8320-FD68D9EB3952}" destId="{5DBA2E93-738F-D24F-B6F8-1DEA28A4F24E}" srcOrd="2" destOrd="0" parTransId="{A3B5BAE8-6C73-554A-AEC8-84C1E141A5CD}" sibTransId="{98D79EAB-C7BF-2742-9FA1-F0CE7DBC757B}"/>
    <dgm:cxn modelId="{6C83E75B-CD5C-F24D-A7C1-C27F9FA114D4}" type="presOf" srcId="{4D49BC41-C07C-8745-88E5-0ACFD33DADD6}" destId="{E72735D5-4F42-A447-B87A-D818DAD99B2C}" srcOrd="1" destOrd="0" presId="urn:microsoft.com/office/officeart/2005/8/layout/list1"/>
    <dgm:cxn modelId="{5924A262-F37E-6D47-9984-3912152516B1}" srcId="{200B37CD-0242-DF46-BE33-5EFB7158995B}" destId="{9A6A1F2B-C113-3348-853D-3E4696DECB8D}" srcOrd="0" destOrd="0" parTransId="{58CDFF2B-6E9D-A34F-B6B5-2BB94B3D762D}" sibTransId="{FC726CE8-CD5A-7A4B-857A-90D9E5ED2C63}"/>
    <dgm:cxn modelId="{7863F997-29BC-6848-9F04-B9F875045BBF}" type="presOf" srcId="{200B37CD-0242-DF46-BE33-5EFB7158995B}" destId="{71104B6D-2A65-8D43-AE76-A004FF543597}" srcOrd="0" destOrd="0" presId="urn:microsoft.com/office/officeart/2005/8/layout/list1"/>
    <dgm:cxn modelId="{5FBEB512-AFB2-874E-B5AF-E663DBC4D4F3}" srcId="{27684CB6-454B-174F-8320-FD68D9EB3952}" destId="{C9933CB0-AA3B-BF42-8DA6-B030C2BAFAB9}" srcOrd="1" destOrd="0" parTransId="{91B8EF3B-C90E-2541-99D4-18999825017E}" sibTransId="{D9051FEA-2ED6-2E47-8D49-CB6D41BF6F8B}"/>
    <dgm:cxn modelId="{32F5DB70-EEE4-0949-9449-F930FDD5C19F}" type="presOf" srcId="{BFD0E7CC-7152-F748-9BE3-30E093AAB109}" destId="{C509F68A-7923-6D44-910E-AACCFFD09E79}" srcOrd="0" destOrd="0" presId="urn:microsoft.com/office/officeart/2005/8/layout/list1"/>
    <dgm:cxn modelId="{1261028D-B846-0946-A1D2-8F3F29068371}" srcId="{BFBC465C-52D3-D848-B9BF-4FD6AE4BDC1F}" destId="{C7845BE4-9055-0846-AC72-D0D12FF8B68E}" srcOrd="1" destOrd="0" parTransId="{F71AC269-31A8-AC4D-B33C-0CA7731DA3C5}" sibTransId="{597E6216-6CBA-9947-8946-40E659482520}"/>
    <dgm:cxn modelId="{2ED76B87-1E8F-964C-8199-2D6D7BC56801}" type="presOf" srcId="{26258792-22C7-BC40-A2CC-33FF530F1A00}" destId="{3095C901-47EB-8D49-A78C-32266476E4EA}" srcOrd="0" destOrd="1" presId="urn:microsoft.com/office/officeart/2005/8/layout/list1"/>
    <dgm:cxn modelId="{1175B125-8761-D441-9ECF-417E954DD553}" type="presOf" srcId="{D865BB97-3B12-954F-BD7B-6D8FA402CD3B}" destId="{021FB1E4-C6F9-9C45-BD47-96FA3F0E6813}" srcOrd="1" destOrd="0" presId="urn:microsoft.com/office/officeart/2005/8/layout/list1"/>
    <dgm:cxn modelId="{17EB0001-7BE2-6447-9D1C-D6C824CED394}" srcId="{5DBA2E93-738F-D24F-B6F8-1DEA28A4F24E}" destId="{FD090FED-907A-8940-980F-270B73F442E2}" srcOrd="1" destOrd="0" parTransId="{34FE1A2D-1DA9-3341-BD6D-808E110D668E}" sibTransId="{99A8743B-E0FC-7F4A-BEF4-FAF28DDBB9EC}"/>
    <dgm:cxn modelId="{061D4142-257F-0A49-B7CC-8FAEC8B6EFB3}" srcId="{D865BB97-3B12-954F-BD7B-6D8FA402CD3B}" destId="{E56346F9-B6D2-F143-B11B-799B8193DE8E}" srcOrd="2" destOrd="0" parTransId="{65065613-9F43-0043-B8C5-4B4D40DEE121}" sibTransId="{0D44A637-62B6-2747-9DF5-83D570F16393}"/>
    <dgm:cxn modelId="{BCEDA8F3-0878-EA48-A17B-DDAEA53584DD}" type="presOf" srcId="{27684CB6-454B-174F-8320-FD68D9EB3952}" destId="{69D9F7F6-0AE9-4E4C-888F-A9E6B19FB35B}" srcOrd="0" destOrd="0" presId="urn:microsoft.com/office/officeart/2005/8/layout/list1"/>
    <dgm:cxn modelId="{271126A3-E35C-ED42-9BEF-C342320C521F}" type="presOf" srcId="{80F4E940-B539-1045-9CB4-2A5D38656C9A}" destId="{3095C901-47EB-8D49-A78C-32266476E4EA}" srcOrd="0" destOrd="0" presId="urn:microsoft.com/office/officeart/2005/8/layout/list1"/>
    <dgm:cxn modelId="{93A8627F-7577-D143-8FAE-1448AA21AE06}" type="presOf" srcId="{5DBA2E93-738F-D24F-B6F8-1DEA28A4F24E}" destId="{D5E12C77-9DBB-A443-A698-9B4E81BCCE1D}" srcOrd="0" destOrd="0" presId="urn:microsoft.com/office/officeart/2005/8/layout/list1"/>
    <dgm:cxn modelId="{0D5FA675-C674-464A-B89D-887CA9823CC0}" type="presOf" srcId="{CA5D9F4A-EFE5-A745-95E8-4A151D9A43A8}" destId="{6DCE2BEC-6292-5D48-988F-38919EB3BEA5}" srcOrd="0" destOrd="2" presId="urn:microsoft.com/office/officeart/2005/8/layout/list1"/>
    <dgm:cxn modelId="{F3AA526F-21F8-8742-8E62-872E6729E671}" srcId="{BFBC465C-52D3-D848-B9BF-4FD6AE4BDC1F}" destId="{51C95294-002B-D041-A20B-F3E6974A5BBF}" srcOrd="0" destOrd="0" parTransId="{59861CC4-9E50-9749-997B-25A22656E52F}" sibTransId="{F802C04D-C6A7-DA46-8D86-57CB2B1658FF}"/>
    <dgm:cxn modelId="{A4B173E9-7DAB-D740-A6B3-1A416F9712BD}" type="presOf" srcId="{1C804434-186C-3C4C-9AFC-B3F5C03825AA}" destId="{2391340A-B930-514C-A05F-79715A546642}" srcOrd="0" destOrd="0" presId="urn:microsoft.com/office/officeart/2005/8/layout/list1"/>
    <dgm:cxn modelId="{713AD88F-27A7-774A-B840-71E6FFD70475}" type="presOf" srcId="{4D49BC41-C07C-8745-88E5-0ACFD33DADD6}" destId="{AF30B93F-FFE5-564F-BFEF-5117B87ADBF8}" srcOrd="0" destOrd="0" presId="urn:microsoft.com/office/officeart/2005/8/layout/list1"/>
    <dgm:cxn modelId="{67EA188B-9D21-C44D-9834-1BFF665D983F}" type="presOf" srcId="{5DBA2E93-738F-D24F-B6F8-1DEA28A4F24E}" destId="{B785B1F3-3452-C042-A65A-06458398E41F}" srcOrd="1" destOrd="0" presId="urn:microsoft.com/office/officeart/2005/8/layout/list1"/>
    <dgm:cxn modelId="{880C996A-DFB4-5C4D-AEA9-267B1B285AF4}" type="presOf" srcId="{D865BB97-3B12-954F-BD7B-6D8FA402CD3B}" destId="{91D3AC79-12BF-4349-9E4B-5C3261F18BC5}" srcOrd="0" destOrd="0" presId="urn:microsoft.com/office/officeart/2005/8/layout/list1"/>
    <dgm:cxn modelId="{694C56D0-C29A-9F4A-99C7-A4752FC9EE45}" srcId="{BFBC465C-52D3-D848-B9BF-4FD6AE4BDC1F}" destId="{CA5D9F4A-EFE5-A745-95E8-4A151D9A43A8}" srcOrd="2" destOrd="0" parTransId="{E182B669-0A8F-494C-A667-186980F30638}" sibTransId="{9E9B4FBD-DF3E-5443-81B0-918F3206C46E}"/>
    <dgm:cxn modelId="{7AD7CACA-E5EB-D34D-BA29-A06EACA8EB21}" srcId="{27684CB6-454B-174F-8320-FD68D9EB3952}" destId="{4D49BC41-C07C-8745-88E5-0ACFD33DADD6}" srcOrd="4" destOrd="0" parTransId="{8512A8B3-94E5-6A4D-B21D-A5C6F6ABB0E6}" sibTransId="{A53A36F9-4699-A644-9441-47C2C55B63F7}"/>
    <dgm:cxn modelId="{DA917556-1DEE-4341-9A50-208E48A7DD7A}" srcId="{5DBA2E93-738F-D24F-B6F8-1DEA28A4F24E}" destId="{A5C6E56A-E2AD-7F4E-BD16-AE64DD128D92}" srcOrd="0" destOrd="0" parTransId="{75EF8C3D-6D5F-9247-BBA5-540F606991F5}" sibTransId="{349D61D1-57F6-2C4E-AF18-39E94A044CF7}"/>
    <dgm:cxn modelId="{AD4D7C46-5E71-2944-82AD-A8DEB5886E11}" type="presOf" srcId="{51C95294-002B-D041-A20B-F3E6974A5BBF}" destId="{6DCE2BEC-6292-5D48-988F-38919EB3BEA5}" srcOrd="0" destOrd="0" presId="urn:microsoft.com/office/officeart/2005/8/layout/list1"/>
    <dgm:cxn modelId="{96DF1B85-F5AB-5F47-8C99-AC7F79222CFE}" type="presOf" srcId="{0056C62B-E756-2B40-B3FF-840E4FCC868A}" destId="{6DCE2BEC-6292-5D48-988F-38919EB3BEA5}" srcOrd="0" destOrd="3" presId="urn:microsoft.com/office/officeart/2005/8/layout/list1"/>
    <dgm:cxn modelId="{E726F44A-ACD6-A946-9530-7D6C282E3977}" type="presOf" srcId="{FD090FED-907A-8940-980F-270B73F442E2}" destId="{D6C8B71D-454D-5345-BCB3-02AE98B47935}" srcOrd="0" destOrd="1" presId="urn:microsoft.com/office/officeart/2005/8/layout/list1"/>
    <dgm:cxn modelId="{DF5D83AD-7BC4-2549-BB38-D75EA0E80324}" type="presOf" srcId="{E56346F9-B6D2-F143-B11B-799B8193DE8E}" destId="{3095C901-47EB-8D49-A78C-32266476E4EA}" srcOrd="0" destOrd="2" presId="urn:microsoft.com/office/officeart/2005/8/layout/list1"/>
    <dgm:cxn modelId="{AE70C042-02EC-0048-98BD-9D0DAB8F5974}" srcId="{C9933CB0-AA3B-BF42-8DA6-B030C2BAFAB9}" destId="{06BCAF89-FEAF-8346-8F67-127D8501B120}" srcOrd="1" destOrd="0" parTransId="{F84784FF-CAE2-8644-BDAD-467E9E7BEEDB}" sibTransId="{921D686E-4995-BA4B-ADFE-18DF01B9C4FA}"/>
    <dgm:cxn modelId="{1DE217B0-D907-2C4E-BDFE-61B69CF3943C}" type="presParOf" srcId="{69D9F7F6-0AE9-4E4C-888F-A9E6B19FB35B}" destId="{56BFC8E6-8259-D249-876F-F76DD022D5BE}" srcOrd="0" destOrd="0" presId="urn:microsoft.com/office/officeart/2005/8/layout/list1"/>
    <dgm:cxn modelId="{7C1621C9-8D85-B24D-9A5F-924743E567E0}" type="presParOf" srcId="{56BFC8E6-8259-D249-876F-F76DD022D5BE}" destId="{5AF71302-45A3-FD49-B4E6-85FA8B54CF3B}" srcOrd="0" destOrd="0" presId="urn:microsoft.com/office/officeart/2005/8/layout/list1"/>
    <dgm:cxn modelId="{A2C13F64-8B01-9A43-B8DA-6B8CF54B23E3}" type="presParOf" srcId="{56BFC8E6-8259-D249-876F-F76DD022D5BE}" destId="{48BBE8A6-6C58-8B4C-A8F8-D1161326C7E4}" srcOrd="1" destOrd="0" presId="urn:microsoft.com/office/officeart/2005/8/layout/list1"/>
    <dgm:cxn modelId="{1E781D84-5536-A54E-830F-ACF75CBE5E95}" type="presParOf" srcId="{69D9F7F6-0AE9-4E4C-888F-A9E6B19FB35B}" destId="{E58201CD-5C96-5740-A2B0-DEE7C87F0A4C}" srcOrd="1" destOrd="0" presId="urn:microsoft.com/office/officeart/2005/8/layout/list1"/>
    <dgm:cxn modelId="{F97098C1-806F-594D-89F7-856F855EABD1}" type="presParOf" srcId="{69D9F7F6-0AE9-4E4C-888F-A9E6B19FB35B}" destId="{6DCE2BEC-6292-5D48-988F-38919EB3BEA5}" srcOrd="2" destOrd="0" presId="urn:microsoft.com/office/officeart/2005/8/layout/list1"/>
    <dgm:cxn modelId="{1F29D93D-FCE2-1245-B835-4EEC19B2E23B}" type="presParOf" srcId="{69D9F7F6-0AE9-4E4C-888F-A9E6B19FB35B}" destId="{59A1C69E-BFE8-0744-80B1-16C4A3776BAF}" srcOrd="3" destOrd="0" presId="urn:microsoft.com/office/officeart/2005/8/layout/list1"/>
    <dgm:cxn modelId="{E99BE2A4-AA09-724B-8B73-7110B63E05F8}" type="presParOf" srcId="{69D9F7F6-0AE9-4E4C-888F-A9E6B19FB35B}" destId="{2B941668-5A78-5C4B-B41F-F2DDC5697E34}" srcOrd="4" destOrd="0" presId="urn:microsoft.com/office/officeart/2005/8/layout/list1"/>
    <dgm:cxn modelId="{E42FC7CE-AF1A-4447-A9A4-6A9C6C8013F8}" type="presParOf" srcId="{2B941668-5A78-5C4B-B41F-F2DDC5697E34}" destId="{D68D4558-E296-4E4A-BE75-4843843D6A5E}" srcOrd="0" destOrd="0" presId="urn:microsoft.com/office/officeart/2005/8/layout/list1"/>
    <dgm:cxn modelId="{B1B5EC5E-D7D3-EA4B-89B4-1B99CDDC28EA}" type="presParOf" srcId="{2B941668-5A78-5C4B-B41F-F2DDC5697E34}" destId="{0AD6C26C-9CB5-394F-BC7B-66A7A3912BD9}" srcOrd="1" destOrd="0" presId="urn:microsoft.com/office/officeart/2005/8/layout/list1"/>
    <dgm:cxn modelId="{4BB34230-E1BA-7E4D-8CE1-E22470DF3B69}" type="presParOf" srcId="{69D9F7F6-0AE9-4E4C-888F-A9E6B19FB35B}" destId="{DDF74AEF-57DA-964B-AE3B-FC2D136756A6}" srcOrd="5" destOrd="0" presId="urn:microsoft.com/office/officeart/2005/8/layout/list1"/>
    <dgm:cxn modelId="{F438EFEE-47A3-6141-A1B0-BC953454A35C}" type="presParOf" srcId="{69D9F7F6-0AE9-4E4C-888F-A9E6B19FB35B}" destId="{2391340A-B930-514C-A05F-79715A546642}" srcOrd="6" destOrd="0" presId="urn:microsoft.com/office/officeart/2005/8/layout/list1"/>
    <dgm:cxn modelId="{66294C29-084B-F94F-A7DC-344B2396A8F0}" type="presParOf" srcId="{69D9F7F6-0AE9-4E4C-888F-A9E6B19FB35B}" destId="{F216A341-D58E-1F48-850E-A81506544C79}" srcOrd="7" destOrd="0" presId="urn:microsoft.com/office/officeart/2005/8/layout/list1"/>
    <dgm:cxn modelId="{DF86FB59-FBC8-9849-B88A-FA37389A7A3F}" type="presParOf" srcId="{69D9F7F6-0AE9-4E4C-888F-A9E6B19FB35B}" destId="{5FD09894-C6BD-314B-A999-B1770A695225}" srcOrd="8" destOrd="0" presId="urn:microsoft.com/office/officeart/2005/8/layout/list1"/>
    <dgm:cxn modelId="{32CF2EEE-E1E0-5343-BB93-035C5ADEEB9E}" type="presParOf" srcId="{5FD09894-C6BD-314B-A999-B1770A695225}" destId="{D5E12C77-9DBB-A443-A698-9B4E81BCCE1D}" srcOrd="0" destOrd="0" presId="urn:microsoft.com/office/officeart/2005/8/layout/list1"/>
    <dgm:cxn modelId="{BED1CE99-351B-BC4F-A220-29893620C046}" type="presParOf" srcId="{5FD09894-C6BD-314B-A999-B1770A695225}" destId="{B785B1F3-3452-C042-A65A-06458398E41F}" srcOrd="1" destOrd="0" presId="urn:microsoft.com/office/officeart/2005/8/layout/list1"/>
    <dgm:cxn modelId="{546AD677-F8B7-2549-9BD0-AE0931FFA806}" type="presParOf" srcId="{69D9F7F6-0AE9-4E4C-888F-A9E6B19FB35B}" destId="{976F08D6-BC5A-C746-B8E5-25EF9B548DD6}" srcOrd="9" destOrd="0" presId="urn:microsoft.com/office/officeart/2005/8/layout/list1"/>
    <dgm:cxn modelId="{5EC8D3FA-98F2-8447-9647-E6B01CC07477}" type="presParOf" srcId="{69D9F7F6-0AE9-4E4C-888F-A9E6B19FB35B}" destId="{D6C8B71D-454D-5345-BCB3-02AE98B47935}" srcOrd="10" destOrd="0" presId="urn:microsoft.com/office/officeart/2005/8/layout/list1"/>
    <dgm:cxn modelId="{004D3EE2-90E7-0F4C-91C7-C384D6FEFAA8}" type="presParOf" srcId="{69D9F7F6-0AE9-4E4C-888F-A9E6B19FB35B}" destId="{05BDCA9E-6D6E-4746-BAEB-D7875459FAF0}" srcOrd="11" destOrd="0" presId="urn:microsoft.com/office/officeart/2005/8/layout/list1"/>
    <dgm:cxn modelId="{0A7A8226-E4B7-A242-A61A-299A4C22F33A}" type="presParOf" srcId="{69D9F7F6-0AE9-4E4C-888F-A9E6B19FB35B}" destId="{998CF9E1-E9ED-6B43-B341-A2855B857F27}" srcOrd="12" destOrd="0" presId="urn:microsoft.com/office/officeart/2005/8/layout/list1"/>
    <dgm:cxn modelId="{5079F580-67AB-F446-8334-638A6D60B827}" type="presParOf" srcId="{998CF9E1-E9ED-6B43-B341-A2855B857F27}" destId="{71104B6D-2A65-8D43-AE76-A004FF543597}" srcOrd="0" destOrd="0" presId="urn:microsoft.com/office/officeart/2005/8/layout/list1"/>
    <dgm:cxn modelId="{40BF35F9-A1B6-3143-934D-35ADE3FA28AB}" type="presParOf" srcId="{998CF9E1-E9ED-6B43-B341-A2855B857F27}" destId="{23CB946E-32C3-0F46-A912-2D2030EFDC86}" srcOrd="1" destOrd="0" presId="urn:microsoft.com/office/officeart/2005/8/layout/list1"/>
    <dgm:cxn modelId="{2C504A19-3CD7-914C-91D7-F5C193559AD5}" type="presParOf" srcId="{69D9F7F6-0AE9-4E4C-888F-A9E6B19FB35B}" destId="{686341B2-87D6-C640-8DFB-767C516CE1DE}" srcOrd="13" destOrd="0" presId="urn:microsoft.com/office/officeart/2005/8/layout/list1"/>
    <dgm:cxn modelId="{4F46F894-ABDE-CB4B-AC90-C082816B6432}" type="presParOf" srcId="{69D9F7F6-0AE9-4E4C-888F-A9E6B19FB35B}" destId="{6598CACD-5103-E344-9E94-D9885DFA7D8E}" srcOrd="14" destOrd="0" presId="urn:microsoft.com/office/officeart/2005/8/layout/list1"/>
    <dgm:cxn modelId="{BD4D045F-E024-AD4B-9B13-5F5B7A1974F1}" type="presParOf" srcId="{69D9F7F6-0AE9-4E4C-888F-A9E6B19FB35B}" destId="{0CF3A577-92B5-6D4D-86DB-8311CB338ED6}" srcOrd="15" destOrd="0" presId="urn:microsoft.com/office/officeart/2005/8/layout/list1"/>
    <dgm:cxn modelId="{C4C1E667-F1FD-CA4E-9E5C-6B084E9D0335}" type="presParOf" srcId="{69D9F7F6-0AE9-4E4C-888F-A9E6B19FB35B}" destId="{C9CE557F-74E0-D849-8AF8-02297D70A633}" srcOrd="16" destOrd="0" presId="urn:microsoft.com/office/officeart/2005/8/layout/list1"/>
    <dgm:cxn modelId="{B71CCAB1-C664-B743-819B-5595871597FF}" type="presParOf" srcId="{C9CE557F-74E0-D849-8AF8-02297D70A633}" destId="{AF30B93F-FFE5-564F-BFEF-5117B87ADBF8}" srcOrd="0" destOrd="0" presId="urn:microsoft.com/office/officeart/2005/8/layout/list1"/>
    <dgm:cxn modelId="{E5DB5A4C-7D2B-234C-9A47-E0D10F8F4EEE}" type="presParOf" srcId="{C9CE557F-74E0-D849-8AF8-02297D70A633}" destId="{E72735D5-4F42-A447-B87A-D818DAD99B2C}" srcOrd="1" destOrd="0" presId="urn:microsoft.com/office/officeart/2005/8/layout/list1"/>
    <dgm:cxn modelId="{B4DCFC96-C55A-1841-9CEE-9C1513D338B4}" type="presParOf" srcId="{69D9F7F6-0AE9-4E4C-888F-A9E6B19FB35B}" destId="{F95A4E55-8CFE-6549-92A2-4435C68FD36B}" srcOrd="17" destOrd="0" presId="urn:microsoft.com/office/officeart/2005/8/layout/list1"/>
    <dgm:cxn modelId="{DDF2F09D-5256-C741-ACB1-76675E5FDC1B}" type="presParOf" srcId="{69D9F7F6-0AE9-4E4C-888F-A9E6B19FB35B}" destId="{C509F68A-7923-6D44-910E-AACCFFD09E79}" srcOrd="18" destOrd="0" presId="urn:microsoft.com/office/officeart/2005/8/layout/list1"/>
    <dgm:cxn modelId="{E881AAEC-1E30-F247-B3B1-BDF4FC9B9A6C}" type="presParOf" srcId="{69D9F7F6-0AE9-4E4C-888F-A9E6B19FB35B}" destId="{F10473B7-429C-AB49-921B-F01E703844EA}" srcOrd="19" destOrd="0" presId="urn:microsoft.com/office/officeart/2005/8/layout/list1"/>
    <dgm:cxn modelId="{2095699E-5B29-4D4B-9913-CC2F23302841}" type="presParOf" srcId="{69D9F7F6-0AE9-4E4C-888F-A9E6B19FB35B}" destId="{C5FF28BD-506A-9240-BDD8-BF1ADFC94F8E}" srcOrd="20" destOrd="0" presId="urn:microsoft.com/office/officeart/2005/8/layout/list1"/>
    <dgm:cxn modelId="{2938F9BC-1004-7941-B3DA-DAAAD10384C1}" type="presParOf" srcId="{C5FF28BD-506A-9240-BDD8-BF1ADFC94F8E}" destId="{91D3AC79-12BF-4349-9E4B-5C3261F18BC5}" srcOrd="0" destOrd="0" presId="urn:microsoft.com/office/officeart/2005/8/layout/list1"/>
    <dgm:cxn modelId="{F7877D96-CD4F-B347-A56C-5CF7F3AAC225}" type="presParOf" srcId="{C5FF28BD-506A-9240-BDD8-BF1ADFC94F8E}" destId="{021FB1E4-C6F9-9C45-BD47-96FA3F0E6813}" srcOrd="1" destOrd="0" presId="urn:microsoft.com/office/officeart/2005/8/layout/list1"/>
    <dgm:cxn modelId="{9CCFB515-41CC-3349-A4D5-681701DFB76A}" type="presParOf" srcId="{69D9F7F6-0AE9-4E4C-888F-A9E6B19FB35B}" destId="{E46F3EE9-BE68-924D-9B2F-4701C8FF221F}" srcOrd="21" destOrd="0" presId="urn:microsoft.com/office/officeart/2005/8/layout/list1"/>
    <dgm:cxn modelId="{B6C605EE-A638-F047-98C3-D14BCF5E1D62}" type="presParOf" srcId="{69D9F7F6-0AE9-4E4C-888F-A9E6B19FB35B}" destId="{3095C901-47EB-8D49-A78C-32266476E4E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81780A-0A05-C04B-A97B-C93E84B252B9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462DB-0263-1F41-94CC-F12697B153E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Children's Choices</a:t>
          </a:r>
          <a:endParaRPr lang="en-US" dirty="0"/>
        </a:p>
      </dgm:t>
    </dgm:pt>
    <dgm:pt modelId="{CD5301FD-5089-C94B-8257-6D8A2511BE46}" type="parTrans" cxnId="{A459CF46-5C3B-3241-9CB9-18E2C8BC9E6B}">
      <dgm:prSet/>
      <dgm:spPr/>
      <dgm:t>
        <a:bodyPr/>
        <a:lstStyle/>
        <a:p>
          <a:endParaRPr lang="en-US"/>
        </a:p>
      </dgm:t>
    </dgm:pt>
    <dgm:pt modelId="{4AA3BECC-CDB9-6A48-98C6-61C7D5A77C31}" type="sibTrans" cxnId="{A459CF46-5C3B-3241-9CB9-18E2C8BC9E6B}">
      <dgm:prSet/>
      <dgm:spPr/>
      <dgm:t>
        <a:bodyPr/>
        <a:lstStyle/>
        <a:p>
          <a:endParaRPr lang="en-US"/>
        </a:p>
      </dgm:t>
    </dgm:pt>
    <dgm:pt modelId="{5F7C3B10-1771-DD4A-B065-5272AA535F90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Every year approximately 12,500 school children ages 5-12 read and vote on a list of books.</a:t>
          </a:r>
          <a:endParaRPr lang="en-US" dirty="0"/>
        </a:p>
      </dgm:t>
    </dgm:pt>
    <dgm:pt modelId="{EEF11584-6DF1-E04E-AAB8-07B0AE2CC0FF}" type="parTrans" cxnId="{3BF4988D-3DC7-AB4A-A1F2-E75D8BF8CA37}">
      <dgm:prSet/>
      <dgm:spPr/>
      <dgm:t>
        <a:bodyPr/>
        <a:lstStyle/>
        <a:p>
          <a:endParaRPr lang="en-US"/>
        </a:p>
      </dgm:t>
    </dgm:pt>
    <dgm:pt modelId="{AC4AC466-10DD-6445-9C2C-BAF091B91AAF}" type="sibTrans" cxnId="{3BF4988D-3DC7-AB4A-A1F2-E75D8BF8CA37}">
      <dgm:prSet/>
      <dgm:spPr/>
      <dgm:t>
        <a:bodyPr/>
        <a:lstStyle/>
        <a:p>
          <a:endParaRPr lang="en-US"/>
        </a:p>
      </dgm:t>
    </dgm:pt>
    <dgm:pt modelId="{6555FF0C-E205-A74F-806F-A85A7F683966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Teacher's Choices</a:t>
          </a:r>
          <a:endParaRPr lang="en-US" dirty="0"/>
        </a:p>
      </dgm:t>
    </dgm:pt>
    <dgm:pt modelId="{7DE71157-9BD3-7341-BAE4-5E63079C13BF}" type="parTrans" cxnId="{15219FA3-645B-4649-93F6-C1E4582BB0BB}">
      <dgm:prSet/>
      <dgm:spPr/>
      <dgm:t>
        <a:bodyPr/>
        <a:lstStyle/>
        <a:p>
          <a:endParaRPr lang="en-US"/>
        </a:p>
      </dgm:t>
    </dgm:pt>
    <dgm:pt modelId="{6EEC9D62-A9F1-4B43-961F-EF741F2EFCC2}" type="sibTrans" cxnId="{15219FA3-645B-4649-93F6-C1E4582BB0BB}">
      <dgm:prSet/>
      <dgm:spPr/>
      <dgm:t>
        <a:bodyPr/>
        <a:lstStyle/>
        <a:p>
          <a:endParaRPr lang="en-US"/>
        </a:p>
      </dgm:t>
    </dgm:pt>
    <dgm:pt modelId="{B8282D92-4D7F-474A-A038-3B094A836FDD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Teachers, librarians, and reading specialists evaluate and choose books for the list.</a:t>
          </a:r>
          <a:endParaRPr lang="en-US" dirty="0"/>
        </a:p>
      </dgm:t>
    </dgm:pt>
    <dgm:pt modelId="{A4E362AD-678E-E24D-B1DA-6385E6E71449}" type="parTrans" cxnId="{1E4872B4-D37A-FE44-99A6-25EC8F46D777}">
      <dgm:prSet/>
      <dgm:spPr/>
      <dgm:t>
        <a:bodyPr/>
        <a:lstStyle/>
        <a:p>
          <a:endParaRPr lang="en-US"/>
        </a:p>
      </dgm:t>
    </dgm:pt>
    <dgm:pt modelId="{F9FD5827-9D3F-EC4F-8100-C4C82EEA17DF}" type="sibTrans" cxnId="{1E4872B4-D37A-FE44-99A6-25EC8F46D777}">
      <dgm:prSet/>
      <dgm:spPr/>
      <dgm:t>
        <a:bodyPr/>
        <a:lstStyle/>
        <a:p>
          <a:endParaRPr lang="en-US"/>
        </a:p>
      </dgm:t>
    </dgm:pt>
    <dgm:pt modelId="{5CB3ED19-6A8F-224B-B29A-16CDA6EEAFD6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Great for classroom</a:t>
          </a:r>
          <a:r>
            <a:rPr lang="en-US" baseline="0" dirty="0" smtClean="0"/>
            <a:t> libraries and curriculum</a:t>
          </a:r>
          <a:endParaRPr lang="en-US" dirty="0"/>
        </a:p>
      </dgm:t>
    </dgm:pt>
    <dgm:pt modelId="{35A044A5-5D71-5541-9237-0B68B9312A01}" type="parTrans" cxnId="{B373180A-44F6-DF47-B294-2E18C3F4B72A}">
      <dgm:prSet/>
      <dgm:spPr/>
      <dgm:t>
        <a:bodyPr/>
        <a:lstStyle/>
        <a:p>
          <a:endParaRPr lang="en-US"/>
        </a:p>
      </dgm:t>
    </dgm:pt>
    <dgm:pt modelId="{8C16F2DF-842D-6D41-AFB0-EC38815CFA08}" type="sibTrans" cxnId="{B373180A-44F6-DF47-B294-2E18C3F4B72A}">
      <dgm:prSet/>
      <dgm:spPr/>
      <dgm:t>
        <a:bodyPr/>
        <a:lstStyle/>
        <a:p>
          <a:endParaRPr lang="en-US"/>
        </a:p>
      </dgm:t>
    </dgm:pt>
    <dgm:pt modelId="{FD931A6E-0E52-AA4A-A13D-9AEAF614A347}">
      <dgm:prSet phldrT="[Text]"/>
      <dgm:spPr>
        <a:solidFill>
          <a:schemeClr val="accent3">
            <a:lumMod val="75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US" dirty="0" smtClean="0"/>
            <a:t>Young Adult Choices</a:t>
          </a:r>
          <a:endParaRPr lang="en-US" dirty="0"/>
        </a:p>
      </dgm:t>
    </dgm:pt>
    <dgm:pt modelId="{F1D42A7E-9ADD-AD42-9FD2-3B2C1490B882}" type="parTrans" cxnId="{4D65B04C-833D-0A4A-ACE6-D83AC9343A30}">
      <dgm:prSet/>
      <dgm:spPr/>
      <dgm:t>
        <a:bodyPr/>
        <a:lstStyle/>
        <a:p>
          <a:endParaRPr lang="en-US"/>
        </a:p>
      </dgm:t>
    </dgm:pt>
    <dgm:pt modelId="{C5FB5106-F7BE-3B40-BC65-4D7922D0F5F2}" type="sibTrans" cxnId="{4D65B04C-833D-0A4A-ACE6-D83AC9343A30}">
      <dgm:prSet/>
      <dgm:spPr/>
      <dgm:t>
        <a:bodyPr/>
        <a:lstStyle/>
        <a:p>
          <a:endParaRPr lang="en-US"/>
        </a:p>
      </dgm:t>
    </dgm:pt>
    <dgm:pt modelId="{12AC27A8-71EE-8342-8EC7-F6C4FC478CC7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Every year approximately 4,500 7th -12th graders choose books for this list.</a:t>
          </a:r>
          <a:endParaRPr lang="en-US" dirty="0"/>
        </a:p>
      </dgm:t>
    </dgm:pt>
    <dgm:pt modelId="{A679FFBD-3103-E642-A794-529B2AD1CE67}" type="parTrans" cxnId="{11934445-104F-2241-990C-115D51FCBBB6}">
      <dgm:prSet/>
      <dgm:spPr/>
      <dgm:t>
        <a:bodyPr/>
        <a:lstStyle/>
        <a:p>
          <a:endParaRPr lang="en-US"/>
        </a:p>
      </dgm:t>
    </dgm:pt>
    <dgm:pt modelId="{F9B81A23-0052-954E-87D4-73EA77A0C30B}" type="sibTrans" cxnId="{11934445-104F-2241-990C-115D51FCBBB6}">
      <dgm:prSet/>
      <dgm:spPr/>
      <dgm:t>
        <a:bodyPr/>
        <a:lstStyle/>
        <a:p>
          <a:endParaRPr lang="en-US"/>
        </a:p>
      </dgm:t>
    </dgm:pt>
    <dgm:pt modelId="{D3F3F4EB-64B0-6B4D-AD37-ACD89C0153D4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target group is middle and high school</a:t>
          </a:r>
          <a:endParaRPr lang="en-US" dirty="0"/>
        </a:p>
      </dgm:t>
    </dgm:pt>
    <dgm:pt modelId="{F4645E6A-2382-1344-A585-C448E00AEE18}" type="parTrans" cxnId="{20153B5F-0D4D-9946-A46D-D7850711457A}">
      <dgm:prSet/>
      <dgm:spPr/>
      <dgm:t>
        <a:bodyPr/>
        <a:lstStyle/>
        <a:p>
          <a:endParaRPr lang="en-US"/>
        </a:p>
      </dgm:t>
    </dgm:pt>
    <dgm:pt modelId="{AF7B42D6-4C23-E64F-80DC-194F29FEEEA2}" type="sibTrans" cxnId="{20153B5F-0D4D-9946-A46D-D7850711457A}">
      <dgm:prSet/>
      <dgm:spPr/>
      <dgm:t>
        <a:bodyPr/>
        <a:lstStyle/>
        <a:p>
          <a:endParaRPr lang="en-US"/>
        </a:p>
      </dgm:t>
    </dgm:pt>
    <dgm:pt modelId="{A696846E-016A-AC40-9125-2DAFDA9D9D6B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A list of</a:t>
          </a:r>
          <a:r>
            <a:rPr lang="en-US" baseline="0" dirty="0" smtClean="0"/>
            <a:t> 100 books is</a:t>
          </a:r>
          <a:r>
            <a:rPr lang="en-US" dirty="0" smtClean="0"/>
            <a:t> made from their evaluation</a:t>
          </a:r>
          <a:endParaRPr lang="en-US" dirty="0"/>
        </a:p>
      </dgm:t>
    </dgm:pt>
    <dgm:pt modelId="{1F1DBB51-0B19-454F-94CB-5781E9E8586A}" type="parTrans" cxnId="{B7190391-064B-874C-9D1B-BD3570F5ACB5}">
      <dgm:prSet/>
      <dgm:spPr/>
      <dgm:t>
        <a:bodyPr/>
        <a:lstStyle/>
        <a:p>
          <a:endParaRPr lang="en-US"/>
        </a:p>
      </dgm:t>
    </dgm:pt>
    <dgm:pt modelId="{9F1DE1F1-68B0-754F-AD45-731D17EFA8CA}" type="sibTrans" cxnId="{B7190391-064B-874C-9D1B-BD3570F5ACB5}">
      <dgm:prSet/>
      <dgm:spPr/>
      <dgm:t>
        <a:bodyPr/>
        <a:lstStyle/>
        <a:p>
          <a:endParaRPr lang="en-US"/>
        </a:p>
      </dgm:t>
    </dgm:pt>
    <dgm:pt modelId="{D996FF9D-ACDC-4542-A099-60657C76CACF}" type="pres">
      <dgm:prSet presAssocID="{2481780A-0A05-C04B-A97B-C93E84B252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E4808-52C0-8340-907E-773A66059B60}" type="pres">
      <dgm:prSet presAssocID="{D3A462DB-0263-1F41-94CC-F12697B153E4}" presName="composite" presStyleCnt="0"/>
      <dgm:spPr/>
    </dgm:pt>
    <dgm:pt modelId="{D7F311A9-BE67-ED41-935C-B28AEE01CD65}" type="pres">
      <dgm:prSet presAssocID="{D3A462DB-0263-1F41-94CC-F12697B153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128DF-4530-CB42-82D6-7271D1078773}" type="pres">
      <dgm:prSet presAssocID="{D3A462DB-0263-1F41-94CC-F12697B153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348A9-7748-3B48-84E1-15DE46C4E49A}" type="pres">
      <dgm:prSet presAssocID="{4AA3BECC-CDB9-6A48-98C6-61C7D5A77C31}" presName="space" presStyleCnt="0"/>
      <dgm:spPr/>
    </dgm:pt>
    <dgm:pt modelId="{29AC6B76-E318-6141-B8D0-56A6F2D2E062}" type="pres">
      <dgm:prSet presAssocID="{6555FF0C-E205-A74F-806F-A85A7F683966}" presName="composite" presStyleCnt="0"/>
      <dgm:spPr/>
    </dgm:pt>
    <dgm:pt modelId="{0CA88B63-3C06-024C-9792-F414A6C7295F}" type="pres">
      <dgm:prSet presAssocID="{6555FF0C-E205-A74F-806F-A85A7F6839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9F0CD-59C0-A14A-81AC-F610D85E000D}" type="pres">
      <dgm:prSet presAssocID="{6555FF0C-E205-A74F-806F-A85A7F6839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536DE-394F-2547-84E0-6348A023183F}" type="pres">
      <dgm:prSet presAssocID="{6EEC9D62-A9F1-4B43-961F-EF741F2EFCC2}" presName="space" presStyleCnt="0"/>
      <dgm:spPr/>
    </dgm:pt>
    <dgm:pt modelId="{2364D4D6-59BB-E449-904B-34025A59713C}" type="pres">
      <dgm:prSet presAssocID="{FD931A6E-0E52-AA4A-A13D-9AEAF614A347}" presName="composite" presStyleCnt="0"/>
      <dgm:spPr/>
    </dgm:pt>
    <dgm:pt modelId="{ED6CAE86-547A-FC43-A019-96529DCF8B68}" type="pres">
      <dgm:prSet presAssocID="{FD931A6E-0E52-AA4A-A13D-9AEAF614A3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DD6C5-0229-224F-A122-B7F892ACD4FD}" type="pres">
      <dgm:prSet presAssocID="{FD931A6E-0E52-AA4A-A13D-9AEAF614A3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4872B4-D37A-FE44-99A6-25EC8F46D777}" srcId="{6555FF0C-E205-A74F-806F-A85A7F683966}" destId="{B8282D92-4D7F-474A-A038-3B094A836FDD}" srcOrd="0" destOrd="0" parTransId="{A4E362AD-678E-E24D-B1DA-6385E6E71449}" sibTransId="{F9FD5827-9D3F-EC4F-8100-C4C82EEA17DF}"/>
    <dgm:cxn modelId="{709DDA3E-B1B2-9E4B-B7CD-AE40B430811D}" type="presOf" srcId="{D3A462DB-0263-1F41-94CC-F12697B153E4}" destId="{D7F311A9-BE67-ED41-935C-B28AEE01CD65}" srcOrd="0" destOrd="0" presId="urn:microsoft.com/office/officeart/2005/8/layout/hList1"/>
    <dgm:cxn modelId="{9BDBF90A-F20E-4349-920A-A8C17CDDE5ED}" type="presOf" srcId="{D3F3F4EB-64B0-6B4D-AD37-ACD89C0153D4}" destId="{DFEDD6C5-0229-224F-A122-B7F892ACD4FD}" srcOrd="0" destOrd="1" presId="urn:microsoft.com/office/officeart/2005/8/layout/hList1"/>
    <dgm:cxn modelId="{53B0288E-6A69-4E43-AA28-C200ED4BCAB9}" type="presOf" srcId="{A696846E-016A-AC40-9125-2DAFDA9D9D6B}" destId="{6AB128DF-4530-CB42-82D6-7271D1078773}" srcOrd="0" destOrd="1" presId="urn:microsoft.com/office/officeart/2005/8/layout/hList1"/>
    <dgm:cxn modelId="{20153B5F-0D4D-9946-A46D-D7850711457A}" srcId="{FD931A6E-0E52-AA4A-A13D-9AEAF614A347}" destId="{D3F3F4EB-64B0-6B4D-AD37-ACD89C0153D4}" srcOrd="1" destOrd="0" parTransId="{F4645E6A-2382-1344-A585-C448E00AEE18}" sibTransId="{AF7B42D6-4C23-E64F-80DC-194F29FEEEA2}"/>
    <dgm:cxn modelId="{0D0A582D-7E97-624C-812E-7387C5ACA57F}" type="presOf" srcId="{5F7C3B10-1771-DD4A-B065-5272AA535F90}" destId="{6AB128DF-4530-CB42-82D6-7271D1078773}" srcOrd="0" destOrd="0" presId="urn:microsoft.com/office/officeart/2005/8/layout/hList1"/>
    <dgm:cxn modelId="{B7190391-064B-874C-9D1B-BD3570F5ACB5}" srcId="{D3A462DB-0263-1F41-94CC-F12697B153E4}" destId="{A696846E-016A-AC40-9125-2DAFDA9D9D6B}" srcOrd="1" destOrd="0" parTransId="{1F1DBB51-0B19-454F-94CB-5781E9E8586A}" sibTransId="{9F1DE1F1-68B0-754F-AD45-731D17EFA8CA}"/>
    <dgm:cxn modelId="{B373180A-44F6-DF47-B294-2E18C3F4B72A}" srcId="{6555FF0C-E205-A74F-806F-A85A7F683966}" destId="{5CB3ED19-6A8F-224B-B29A-16CDA6EEAFD6}" srcOrd="1" destOrd="0" parTransId="{35A044A5-5D71-5541-9237-0B68B9312A01}" sibTransId="{8C16F2DF-842D-6D41-AFB0-EC38815CFA08}"/>
    <dgm:cxn modelId="{15219FA3-645B-4649-93F6-C1E4582BB0BB}" srcId="{2481780A-0A05-C04B-A97B-C93E84B252B9}" destId="{6555FF0C-E205-A74F-806F-A85A7F683966}" srcOrd="1" destOrd="0" parTransId="{7DE71157-9BD3-7341-BAE4-5E63079C13BF}" sibTransId="{6EEC9D62-A9F1-4B43-961F-EF741F2EFCC2}"/>
    <dgm:cxn modelId="{9EF01341-F0EB-5242-B5D7-32FFECFC71D4}" type="presOf" srcId="{6555FF0C-E205-A74F-806F-A85A7F683966}" destId="{0CA88B63-3C06-024C-9792-F414A6C7295F}" srcOrd="0" destOrd="0" presId="urn:microsoft.com/office/officeart/2005/8/layout/hList1"/>
    <dgm:cxn modelId="{4D65B04C-833D-0A4A-ACE6-D83AC9343A30}" srcId="{2481780A-0A05-C04B-A97B-C93E84B252B9}" destId="{FD931A6E-0E52-AA4A-A13D-9AEAF614A347}" srcOrd="2" destOrd="0" parTransId="{F1D42A7E-9ADD-AD42-9FD2-3B2C1490B882}" sibTransId="{C5FB5106-F7BE-3B40-BC65-4D7922D0F5F2}"/>
    <dgm:cxn modelId="{7D931893-24BD-6D42-A25A-EBF14B659000}" type="presOf" srcId="{B8282D92-4D7F-474A-A038-3B094A836FDD}" destId="{F729F0CD-59C0-A14A-81AC-F610D85E000D}" srcOrd="0" destOrd="0" presId="urn:microsoft.com/office/officeart/2005/8/layout/hList1"/>
    <dgm:cxn modelId="{4656BD18-C3F4-FA41-A653-ADE6CFD7E0E6}" type="presOf" srcId="{2481780A-0A05-C04B-A97B-C93E84B252B9}" destId="{D996FF9D-ACDC-4542-A099-60657C76CACF}" srcOrd="0" destOrd="0" presId="urn:microsoft.com/office/officeart/2005/8/layout/hList1"/>
    <dgm:cxn modelId="{09C01976-97F9-E54A-A319-2FD3A4A49360}" type="presOf" srcId="{12AC27A8-71EE-8342-8EC7-F6C4FC478CC7}" destId="{DFEDD6C5-0229-224F-A122-B7F892ACD4FD}" srcOrd="0" destOrd="0" presId="urn:microsoft.com/office/officeart/2005/8/layout/hList1"/>
    <dgm:cxn modelId="{A459CF46-5C3B-3241-9CB9-18E2C8BC9E6B}" srcId="{2481780A-0A05-C04B-A97B-C93E84B252B9}" destId="{D3A462DB-0263-1F41-94CC-F12697B153E4}" srcOrd="0" destOrd="0" parTransId="{CD5301FD-5089-C94B-8257-6D8A2511BE46}" sibTransId="{4AA3BECC-CDB9-6A48-98C6-61C7D5A77C31}"/>
    <dgm:cxn modelId="{01FF6759-A4D8-2B4D-8CB2-BD5945B797F4}" type="presOf" srcId="{FD931A6E-0E52-AA4A-A13D-9AEAF614A347}" destId="{ED6CAE86-547A-FC43-A019-96529DCF8B68}" srcOrd="0" destOrd="0" presId="urn:microsoft.com/office/officeart/2005/8/layout/hList1"/>
    <dgm:cxn modelId="{09BD4FF1-16DE-8E41-91C8-4A776384336D}" type="presOf" srcId="{5CB3ED19-6A8F-224B-B29A-16CDA6EEAFD6}" destId="{F729F0CD-59C0-A14A-81AC-F610D85E000D}" srcOrd="0" destOrd="1" presId="urn:microsoft.com/office/officeart/2005/8/layout/hList1"/>
    <dgm:cxn modelId="{3BF4988D-3DC7-AB4A-A1F2-E75D8BF8CA37}" srcId="{D3A462DB-0263-1F41-94CC-F12697B153E4}" destId="{5F7C3B10-1771-DD4A-B065-5272AA535F90}" srcOrd="0" destOrd="0" parTransId="{EEF11584-6DF1-E04E-AAB8-07B0AE2CC0FF}" sibTransId="{AC4AC466-10DD-6445-9C2C-BAF091B91AAF}"/>
    <dgm:cxn modelId="{11934445-104F-2241-990C-115D51FCBBB6}" srcId="{FD931A6E-0E52-AA4A-A13D-9AEAF614A347}" destId="{12AC27A8-71EE-8342-8EC7-F6C4FC478CC7}" srcOrd="0" destOrd="0" parTransId="{A679FFBD-3103-E642-A794-529B2AD1CE67}" sibTransId="{F9B81A23-0052-954E-87D4-73EA77A0C30B}"/>
    <dgm:cxn modelId="{0B6AF342-F5E2-754A-A27F-C21E058F2525}" type="presParOf" srcId="{D996FF9D-ACDC-4542-A099-60657C76CACF}" destId="{5CCE4808-52C0-8340-907E-773A66059B60}" srcOrd="0" destOrd="0" presId="urn:microsoft.com/office/officeart/2005/8/layout/hList1"/>
    <dgm:cxn modelId="{C845C771-13F4-1D4B-A4EB-55CBF9A5C17D}" type="presParOf" srcId="{5CCE4808-52C0-8340-907E-773A66059B60}" destId="{D7F311A9-BE67-ED41-935C-B28AEE01CD65}" srcOrd="0" destOrd="0" presId="urn:microsoft.com/office/officeart/2005/8/layout/hList1"/>
    <dgm:cxn modelId="{52754C1D-C3F6-EF47-ADC3-DA2606D04777}" type="presParOf" srcId="{5CCE4808-52C0-8340-907E-773A66059B60}" destId="{6AB128DF-4530-CB42-82D6-7271D1078773}" srcOrd="1" destOrd="0" presId="urn:microsoft.com/office/officeart/2005/8/layout/hList1"/>
    <dgm:cxn modelId="{C3D5AE67-B566-9941-AAEE-ED6724D7B047}" type="presParOf" srcId="{D996FF9D-ACDC-4542-A099-60657C76CACF}" destId="{2AD348A9-7748-3B48-84E1-15DE46C4E49A}" srcOrd="1" destOrd="0" presId="urn:microsoft.com/office/officeart/2005/8/layout/hList1"/>
    <dgm:cxn modelId="{B589DEFF-D543-3346-9616-1F59B09118B7}" type="presParOf" srcId="{D996FF9D-ACDC-4542-A099-60657C76CACF}" destId="{29AC6B76-E318-6141-B8D0-56A6F2D2E062}" srcOrd="2" destOrd="0" presId="urn:microsoft.com/office/officeart/2005/8/layout/hList1"/>
    <dgm:cxn modelId="{CFAA61F6-00B4-5B4E-96AD-92A3498F5251}" type="presParOf" srcId="{29AC6B76-E318-6141-B8D0-56A6F2D2E062}" destId="{0CA88B63-3C06-024C-9792-F414A6C7295F}" srcOrd="0" destOrd="0" presId="urn:microsoft.com/office/officeart/2005/8/layout/hList1"/>
    <dgm:cxn modelId="{BA3D6E3E-DFEB-4F41-86EF-8B505A125E67}" type="presParOf" srcId="{29AC6B76-E318-6141-B8D0-56A6F2D2E062}" destId="{F729F0CD-59C0-A14A-81AC-F610D85E000D}" srcOrd="1" destOrd="0" presId="urn:microsoft.com/office/officeart/2005/8/layout/hList1"/>
    <dgm:cxn modelId="{7745A7BA-79FC-454D-A5A6-E7FE58042075}" type="presParOf" srcId="{D996FF9D-ACDC-4542-A099-60657C76CACF}" destId="{64F536DE-394F-2547-84E0-6348A023183F}" srcOrd="3" destOrd="0" presId="urn:microsoft.com/office/officeart/2005/8/layout/hList1"/>
    <dgm:cxn modelId="{7E86F4F9-7B09-3649-8818-C3E05D8E6B4E}" type="presParOf" srcId="{D996FF9D-ACDC-4542-A099-60657C76CACF}" destId="{2364D4D6-59BB-E449-904B-34025A59713C}" srcOrd="4" destOrd="0" presId="urn:microsoft.com/office/officeart/2005/8/layout/hList1"/>
    <dgm:cxn modelId="{0582ADFF-22D3-1A48-A835-B68AAC9817DC}" type="presParOf" srcId="{2364D4D6-59BB-E449-904B-34025A59713C}" destId="{ED6CAE86-547A-FC43-A019-96529DCF8B68}" srcOrd="0" destOrd="0" presId="urn:microsoft.com/office/officeart/2005/8/layout/hList1"/>
    <dgm:cxn modelId="{6A320D7F-E1A7-734E-95F2-A9871669DE58}" type="presParOf" srcId="{2364D4D6-59BB-E449-904B-34025A59713C}" destId="{DFEDD6C5-0229-224F-A122-B7F892ACD4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972E97-0238-A940-BBAA-C564AF19C3BA}" type="doc">
      <dgm:prSet loTypeId="urn:microsoft.com/office/officeart/2005/8/layout/radial6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D79F8B5-C268-D845-AA16-B5616F8CD8A0}">
      <dgm:prSet phldrT="[Text]"/>
      <dgm:spPr>
        <a:solidFill>
          <a:srgbClr val="95ED9C"/>
        </a:solidFill>
      </dgm:spPr>
      <dgm:t>
        <a:bodyPr/>
        <a:lstStyle/>
        <a:p>
          <a:r>
            <a:rPr lang="en-US" dirty="0" smtClean="0"/>
            <a:t>TLA</a:t>
          </a:r>
          <a:endParaRPr lang="en-US" dirty="0"/>
        </a:p>
      </dgm:t>
    </dgm:pt>
    <dgm:pt modelId="{8A0BCAFC-CC57-EB48-940F-E05A54AC71C0}" type="parTrans" cxnId="{77580309-F0C4-CC4C-B72B-BD639F8DDE51}">
      <dgm:prSet/>
      <dgm:spPr/>
      <dgm:t>
        <a:bodyPr/>
        <a:lstStyle/>
        <a:p>
          <a:endParaRPr lang="en-US"/>
        </a:p>
      </dgm:t>
    </dgm:pt>
    <dgm:pt modelId="{706E6F77-7201-5940-922B-D45E2C490C82}" type="sibTrans" cxnId="{77580309-F0C4-CC4C-B72B-BD639F8DDE51}">
      <dgm:prSet/>
      <dgm:spPr/>
      <dgm:t>
        <a:bodyPr/>
        <a:lstStyle/>
        <a:p>
          <a:endParaRPr lang="en-US"/>
        </a:p>
      </dgm:t>
    </dgm:pt>
    <dgm:pt modelId="{7F9C9106-4247-4D44-933E-F35CC7A6E5B5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200" b="1" u="sng" dirty="0" smtClean="0"/>
            <a:t>2x2 List </a:t>
          </a:r>
          <a:endParaRPr lang="en-US" sz="1200" b="1" u="sng" dirty="0"/>
        </a:p>
      </dgm:t>
    </dgm:pt>
    <dgm:pt modelId="{E6A2AC2D-9502-9643-A407-501F0DAF304F}" type="parTrans" cxnId="{CC77DE69-ADED-D342-91AF-5BC2BB87401C}">
      <dgm:prSet/>
      <dgm:spPr/>
      <dgm:t>
        <a:bodyPr/>
        <a:lstStyle/>
        <a:p>
          <a:endParaRPr lang="en-US"/>
        </a:p>
      </dgm:t>
    </dgm:pt>
    <dgm:pt modelId="{3942C3A7-7344-8549-9528-361C6232FD7F}" type="sibTrans" cxnId="{CC77DE69-ADED-D342-91AF-5BC2BB87401C}">
      <dgm:prSet/>
      <dgm:spPr/>
      <dgm:t>
        <a:bodyPr/>
        <a:lstStyle/>
        <a:p>
          <a:endParaRPr lang="en-US"/>
        </a:p>
      </dgm:t>
    </dgm:pt>
    <dgm:pt modelId="{51E794AE-C2B4-0740-B95D-C1DF35235785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400" b="1" u="sng" dirty="0" smtClean="0"/>
            <a:t>Bluebonnet </a:t>
          </a:r>
          <a:endParaRPr lang="en-US" sz="1400" b="1" u="sng" dirty="0"/>
        </a:p>
      </dgm:t>
    </dgm:pt>
    <dgm:pt modelId="{23A3629F-B6BA-134E-82CB-F3756F28234E}" type="parTrans" cxnId="{0EC98428-17AD-4348-945E-A834AF83EF6B}">
      <dgm:prSet/>
      <dgm:spPr/>
      <dgm:t>
        <a:bodyPr/>
        <a:lstStyle/>
        <a:p>
          <a:endParaRPr lang="en-US"/>
        </a:p>
      </dgm:t>
    </dgm:pt>
    <dgm:pt modelId="{F4379009-81E2-054B-A47C-2EA62952EEB3}" type="sibTrans" cxnId="{0EC98428-17AD-4348-945E-A834AF83EF6B}">
      <dgm:prSet/>
      <dgm:spPr/>
      <dgm:t>
        <a:bodyPr/>
        <a:lstStyle/>
        <a:p>
          <a:endParaRPr lang="en-US"/>
        </a:p>
      </dgm:t>
    </dgm:pt>
    <dgm:pt modelId="{1276DD2E-BB81-034A-B13E-5FC91A81193E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200" b="1" u="sng" dirty="0" smtClean="0"/>
            <a:t>Tejas Star</a:t>
          </a:r>
          <a:endParaRPr lang="en-US" sz="1200" b="1" u="sng" dirty="0"/>
        </a:p>
      </dgm:t>
    </dgm:pt>
    <dgm:pt modelId="{A392D528-8A7D-F145-B65F-6318314E18F3}" type="parTrans" cxnId="{1F1D3615-AD3F-924C-887E-0D6874F04C3D}">
      <dgm:prSet/>
      <dgm:spPr/>
      <dgm:t>
        <a:bodyPr/>
        <a:lstStyle/>
        <a:p>
          <a:endParaRPr lang="en-US"/>
        </a:p>
      </dgm:t>
    </dgm:pt>
    <dgm:pt modelId="{F56C5A7E-7EEF-B64E-8BA1-35326C2A7AEB}" type="sibTrans" cxnId="{1F1D3615-AD3F-924C-887E-0D6874F04C3D}">
      <dgm:prSet/>
      <dgm:spPr/>
      <dgm:t>
        <a:bodyPr/>
        <a:lstStyle/>
        <a:p>
          <a:endParaRPr lang="en-US"/>
        </a:p>
      </dgm:t>
    </dgm:pt>
    <dgm:pt modelId="{4AC262C4-70AD-B748-825C-7C37875424F8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800" b="1" u="sng" dirty="0" smtClean="0"/>
            <a:t>Lone Star</a:t>
          </a:r>
          <a:endParaRPr lang="en-US" sz="1800" b="1" u="sng" dirty="0"/>
        </a:p>
      </dgm:t>
    </dgm:pt>
    <dgm:pt modelId="{180BE760-C362-FF4D-936C-A6F1CEB31624}" type="parTrans" cxnId="{1351CC29-9FA2-AB40-8B79-7DE09F1048F1}">
      <dgm:prSet/>
      <dgm:spPr/>
      <dgm:t>
        <a:bodyPr/>
        <a:lstStyle/>
        <a:p>
          <a:endParaRPr lang="en-US"/>
        </a:p>
      </dgm:t>
    </dgm:pt>
    <dgm:pt modelId="{75561790-2377-BE47-9C9A-2296D06E5A25}" type="sibTrans" cxnId="{1351CC29-9FA2-AB40-8B79-7DE09F1048F1}">
      <dgm:prSet/>
      <dgm:spPr/>
      <dgm:t>
        <a:bodyPr/>
        <a:lstStyle/>
        <a:p>
          <a:endParaRPr lang="en-US"/>
        </a:p>
      </dgm:t>
    </dgm:pt>
    <dgm:pt modelId="{E883A370-99F3-DC40-A794-C237189C0CA0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800" b="1" u="sng" dirty="0" smtClean="0"/>
            <a:t>Tayshas</a:t>
          </a:r>
          <a:endParaRPr lang="en-US" sz="1800" b="1" u="sng" dirty="0"/>
        </a:p>
      </dgm:t>
    </dgm:pt>
    <dgm:pt modelId="{519A7EF8-B9B5-A244-9061-0FF9459B4E09}" type="parTrans" cxnId="{AA3B45E1-0C61-E145-8B7C-444BA51314DA}">
      <dgm:prSet/>
      <dgm:spPr/>
      <dgm:t>
        <a:bodyPr/>
        <a:lstStyle/>
        <a:p>
          <a:endParaRPr lang="en-US"/>
        </a:p>
      </dgm:t>
    </dgm:pt>
    <dgm:pt modelId="{38A7670E-1B01-0C48-8D21-2DCF5BDC0628}" type="sibTrans" cxnId="{AA3B45E1-0C61-E145-8B7C-444BA51314DA}">
      <dgm:prSet/>
      <dgm:spPr/>
      <dgm:t>
        <a:bodyPr/>
        <a:lstStyle/>
        <a:p>
          <a:endParaRPr lang="en-US"/>
        </a:p>
      </dgm:t>
    </dgm:pt>
    <dgm:pt modelId="{2991C2E1-7635-C44E-868C-4E8E0814F013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800" b="1" u="sng" dirty="0" smtClean="0"/>
            <a:t>Maverick</a:t>
          </a:r>
          <a:endParaRPr lang="en-US" sz="1800" b="1" u="sng" dirty="0"/>
        </a:p>
      </dgm:t>
    </dgm:pt>
    <dgm:pt modelId="{ACDC31DB-5DE1-DD41-A604-5107FC69F4D7}" type="parTrans" cxnId="{25F3D054-1A79-BB4E-955D-9F5BD2C33E66}">
      <dgm:prSet/>
      <dgm:spPr/>
      <dgm:t>
        <a:bodyPr/>
        <a:lstStyle/>
        <a:p>
          <a:endParaRPr lang="en-US"/>
        </a:p>
      </dgm:t>
    </dgm:pt>
    <dgm:pt modelId="{970C5518-7A1C-1D4F-84D4-B749CE2D1516}" type="sibTrans" cxnId="{25F3D054-1A79-BB4E-955D-9F5BD2C33E66}">
      <dgm:prSet/>
      <dgm:spPr/>
      <dgm:t>
        <a:bodyPr/>
        <a:lstStyle/>
        <a:p>
          <a:endParaRPr lang="en-US"/>
        </a:p>
      </dgm:t>
    </dgm:pt>
    <dgm:pt modelId="{AC7854A2-8126-EA4B-A56E-777E73ED5E8B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600" b="1" u="sng" dirty="0" smtClean="0"/>
            <a:t>Little Maverick</a:t>
          </a:r>
          <a:endParaRPr lang="en-US" sz="1600" b="1" u="sng" dirty="0"/>
        </a:p>
      </dgm:t>
    </dgm:pt>
    <dgm:pt modelId="{F8DE3BA1-ABDF-AE45-A0E0-4B4129C1ED5B}" type="parTrans" cxnId="{F362DA50-BB39-AE4C-954E-F25DCB484B3F}">
      <dgm:prSet/>
      <dgm:spPr/>
      <dgm:t>
        <a:bodyPr/>
        <a:lstStyle/>
        <a:p>
          <a:endParaRPr lang="en-US"/>
        </a:p>
      </dgm:t>
    </dgm:pt>
    <dgm:pt modelId="{C5C3085E-20D5-AF46-BC0B-1EB6AA34C4A5}" type="sibTrans" cxnId="{F362DA50-BB39-AE4C-954E-F25DCB484B3F}">
      <dgm:prSet/>
      <dgm:spPr/>
      <dgm:t>
        <a:bodyPr/>
        <a:lstStyle/>
        <a:p>
          <a:endParaRPr lang="en-US"/>
        </a:p>
      </dgm:t>
    </dgm:pt>
    <dgm:pt modelId="{2F9D871A-3576-674D-A2A8-001ABA7A339B}">
      <dgm:prSet phldrT="[Text]"/>
      <dgm:spPr>
        <a:solidFill>
          <a:srgbClr val="95ED9C"/>
        </a:solidFill>
      </dgm:spPr>
      <dgm:t>
        <a:bodyPr/>
        <a:lstStyle/>
        <a:p>
          <a:pPr algn="ctr"/>
          <a:r>
            <a:rPr lang="en-US" sz="1200" b="1" u="sng" dirty="0" smtClean="0"/>
            <a:t>Spirit of  Texas</a:t>
          </a:r>
          <a:endParaRPr lang="en-US" sz="1200" b="1" u="sng" dirty="0"/>
        </a:p>
      </dgm:t>
    </dgm:pt>
    <dgm:pt modelId="{566A09D9-EEAA-F645-A923-35E6E5A597DD}" type="parTrans" cxnId="{0D88FF97-CA5E-6D44-BDAD-D70C1AE886CA}">
      <dgm:prSet/>
      <dgm:spPr/>
      <dgm:t>
        <a:bodyPr/>
        <a:lstStyle/>
        <a:p>
          <a:endParaRPr lang="en-US"/>
        </a:p>
      </dgm:t>
    </dgm:pt>
    <dgm:pt modelId="{4E8D8E4A-C23C-6B40-A56A-FC9EF3B91CA6}" type="sibTrans" cxnId="{0D88FF97-CA5E-6D44-BDAD-D70C1AE886CA}">
      <dgm:prSet/>
      <dgm:spPr/>
      <dgm:t>
        <a:bodyPr/>
        <a:lstStyle/>
        <a:p>
          <a:endParaRPr lang="en-US"/>
        </a:p>
      </dgm:t>
    </dgm:pt>
    <dgm:pt modelId="{22ABD453-A83D-FB44-B666-5600ABE27EF1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list for grades 3-6</a:t>
          </a:r>
          <a:endParaRPr lang="en-US" sz="1050" dirty="0"/>
        </a:p>
      </dgm:t>
    </dgm:pt>
    <dgm:pt modelId="{956A9611-D65D-CC42-8C7C-2C3AB85F1520}" type="parTrans" cxnId="{A768F912-F217-5D40-9F1B-2FB7FBFAE973}">
      <dgm:prSet/>
      <dgm:spPr/>
      <dgm:t>
        <a:bodyPr/>
        <a:lstStyle/>
        <a:p>
          <a:endParaRPr lang="en-US"/>
        </a:p>
      </dgm:t>
    </dgm:pt>
    <dgm:pt modelId="{9EA27235-6D44-0F44-8B75-77405E2EBA61}" type="sibTrans" cxnId="{A768F912-F217-5D40-9F1B-2FB7FBFAE973}">
      <dgm:prSet/>
      <dgm:spPr/>
      <dgm:t>
        <a:bodyPr/>
        <a:lstStyle/>
        <a:p>
          <a:endParaRPr lang="en-US"/>
        </a:p>
      </dgm:t>
    </dgm:pt>
    <dgm:pt modelId="{978721D8-F14D-1240-AE0F-5DD729CAFEA5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list of 20 books from age 2 to grade 2</a:t>
          </a:r>
          <a:endParaRPr lang="en-US" sz="1050" dirty="0"/>
        </a:p>
      </dgm:t>
    </dgm:pt>
    <dgm:pt modelId="{DCB3EBAC-6F41-4E49-BD80-07E7CFFC15EB}" type="parTrans" cxnId="{BA7466BD-8354-134B-A00D-C7E90BEA7AB9}">
      <dgm:prSet/>
      <dgm:spPr/>
      <dgm:t>
        <a:bodyPr/>
        <a:lstStyle/>
        <a:p>
          <a:endParaRPr lang="en-US"/>
        </a:p>
      </dgm:t>
    </dgm:pt>
    <dgm:pt modelId="{6CBD213F-6D93-974F-AB72-2209ED8D77ED}" type="sibTrans" cxnId="{BA7466BD-8354-134B-A00D-C7E90BEA7AB9}">
      <dgm:prSet/>
      <dgm:spPr/>
      <dgm:t>
        <a:bodyPr/>
        <a:lstStyle/>
        <a:p>
          <a:endParaRPr lang="en-US"/>
        </a:p>
      </dgm:t>
    </dgm:pt>
    <dgm:pt modelId="{10D778FF-9BF0-AF47-9498-9FDDED7F29E6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list of bilingual books for ages 5-12</a:t>
          </a:r>
          <a:endParaRPr lang="en-US" sz="1050" dirty="0"/>
        </a:p>
      </dgm:t>
    </dgm:pt>
    <dgm:pt modelId="{EBB3C212-E7CA-824C-ACC9-AEB21AD0E74A}" type="parTrans" cxnId="{36EB148C-0950-0A48-91FF-D338D1FF5DBD}">
      <dgm:prSet/>
      <dgm:spPr/>
      <dgm:t>
        <a:bodyPr/>
        <a:lstStyle/>
        <a:p>
          <a:endParaRPr lang="en-US"/>
        </a:p>
      </dgm:t>
    </dgm:pt>
    <dgm:pt modelId="{83511BED-FDE0-C641-843B-C861F0EC1C1D}" type="sibTrans" cxnId="{36EB148C-0950-0A48-91FF-D338D1FF5DBD}">
      <dgm:prSet/>
      <dgm:spPr/>
      <dgm:t>
        <a:bodyPr/>
        <a:lstStyle/>
        <a:p>
          <a:endParaRPr lang="en-US"/>
        </a:p>
      </dgm:t>
    </dgm:pt>
    <dgm:pt modelId="{46DFD52C-0D58-C443-9590-BD87F4345A15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lists for grades 6,7,8</a:t>
          </a:r>
          <a:endParaRPr lang="en-US" sz="1050" dirty="0"/>
        </a:p>
      </dgm:t>
    </dgm:pt>
    <dgm:pt modelId="{D65713D2-0958-4F48-BC0B-1074FDA7707E}" type="parTrans" cxnId="{1574E4E8-653D-454E-8F2E-3CA22EA10EC6}">
      <dgm:prSet/>
      <dgm:spPr/>
      <dgm:t>
        <a:bodyPr/>
        <a:lstStyle/>
        <a:p>
          <a:endParaRPr lang="en-US"/>
        </a:p>
      </dgm:t>
    </dgm:pt>
    <dgm:pt modelId="{A1A663C8-BE9A-7C4B-8074-9393956B1EDD}" type="sibTrans" cxnId="{1574E4E8-653D-454E-8F2E-3CA22EA10EC6}">
      <dgm:prSet/>
      <dgm:spPr/>
      <dgm:t>
        <a:bodyPr/>
        <a:lstStyle/>
        <a:p>
          <a:endParaRPr lang="en-US"/>
        </a:p>
      </dgm:t>
    </dgm:pt>
    <dgm:pt modelId="{3EC70CED-1AF1-9F44-B2E5-6DDE6A12C29E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list for grades 9-12</a:t>
          </a:r>
          <a:endParaRPr lang="en-US" sz="1050" dirty="0"/>
        </a:p>
      </dgm:t>
    </dgm:pt>
    <dgm:pt modelId="{F1A0A727-8095-8F40-9558-D5F443F0EAD7}" type="parTrans" cxnId="{457C44FC-F71C-B74A-8909-935788D3C3D9}">
      <dgm:prSet/>
      <dgm:spPr/>
      <dgm:t>
        <a:bodyPr/>
        <a:lstStyle/>
        <a:p>
          <a:endParaRPr lang="en-US"/>
        </a:p>
      </dgm:t>
    </dgm:pt>
    <dgm:pt modelId="{B0CF3212-E5FC-7646-800B-1EFFF2B7620A}" type="sibTrans" cxnId="{457C44FC-F71C-B74A-8909-935788D3C3D9}">
      <dgm:prSet/>
      <dgm:spPr/>
      <dgm:t>
        <a:bodyPr/>
        <a:lstStyle/>
        <a:p>
          <a:endParaRPr lang="en-US"/>
        </a:p>
      </dgm:t>
    </dgm:pt>
    <dgm:pt modelId="{B81A7FAE-1C41-DC4F-AECC-F5A53BBEB3A1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graphic novels lists fro 6-12</a:t>
          </a:r>
          <a:endParaRPr lang="en-US" sz="1050" dirty="0"/>
        </a:p>
      </dgm:t>
    </dgm:pt>
    <dgm:pt modelId="{97585CBC-1DFE-8442-A84E-8337C72B9BA7}" type="parTrans" cxnId="{32F6AB71-36E6-5E47-8240-08A5DB49E125}">
      <dgm:prSet/>
      <dgm:spPr/>
      <dgm:t>
        <a:bodyPr/>
        <a:lstStyle/>
        <a:p>
          <a:endParaRPr lang="en-US"/>
        </a:p>
      </dgm:t>
    </dgm:pt>
    <dgm:pt modelId="{B91BB546-0FAE-D840-BA05-7749DC81C12E}" type="sibTrans" cxnId="{32F6AB71-36E6-5E47-8240-08A5DB49E125}">
      <dgm:prSet/>
      <dgm:spPr/>
      <dgm:t>
        <a:bodyPr/>
        <a:lstStyle/>
        <a:p>
          <a:endParaRPr lang="en-US"/>
        </a:p>
      </dgm:t>
    </dgm:pt>
    <dgm:pt modelId="{9B109FA8-6429-684F-9436-117C1FDF56E2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New graphic novel list for K-5</a:t>
          </a:r>
          <a:endParaRPr lang="en-US" sz="1050" dirty="0"/>
        </a:p>
      </dgm:t>
    </dgm:pt>
    <dgm:pt modelId="{BA51F9E9-5936-5C40-9B51-E2A61EAA70B6}" type="parTrans" cxnId="{938110B8-39D0-1A46-A177-48E2AAE83A8D}">
      <dgm:prSet/>
      <dgm:spPr/>
      <dgm:t>
        <a:bodyPr/>
        <a:lstStyle/>
        <a:p>
          <a:endParaRPr lang="en-US"/>
        </a:p>
      </dgm:t>
    </dgm:pt>
    <dgm:pt modelId="{4A15F398-0D04-B14D-BB71-19A579096AF5}" type="sibTrans" cxnId="{938110B8-39D0-1A46-A177-48E2AAE83A8D}">
      <dgm:prSet/>
      <dgm:spPr/>
      <dgm:t>
        <a:bodyPr/>
        <a:lstStyle/>
        <a:p>
          <a:endParaRPr lang="en-US"/>
        </a:p>
      </dgm:t>
    </dgm:pt>
    <dgm:pt modelId="{070DF85C-CAB9-5649-A926-FED933BB7394}">
      <dgm:prSet phldrT="[Text]" custT="1"/>
      <dgm:spPr>
        <a:solidFill>
          <a:srgbClr val="95ED9C"/>
        </a:solidFill>
      </dgm:spPr>
      <dgm:t>
        <a:bodyPr/>
        <a:lstStyle/>
        <a:p>
          <a:pPr algn="ctr"/>
          <a:r>
            <a:rPr lang="en-US" sz="1050" dirty="0" smtClean="0"/>
            <a:t>Middle schools and high schools connecting with Texas authors and illustrators</a:t>
          </a:r>
          <a:endParaRPr lang="en-US" sz="1050" dirty="0"/>
        </a:p>
      </dgm:t>
    </dgm:pt>
    <dgm:pt modelId="{2621BC24-7AE9-204B-9E16-61C5678E13BC}" type="parTrans" cxnId="{2E2E3653-6025-8B40-B826-81A6BA4EEBE3}">
      <dgm:prSet/>
      <dgm:spPr/>
      <dgm:t>
        <a:bodyPr/>
        <a:lstStyle/>
        <a:p>
          <a:endParaRPr lang="en-US"/>
        </a:p>
      </dgm:t>
    </dgm:pt>
    <dgm:pt modelId="{F81C359B-934F-D64E-B767-C1C587D660A1}" type="sibTrans" cxnId="{2E2E3653-6025-8B40-B826-81A6BA4EEBE3}">
      <dgm:prSet/>
      <dgm:spPr/>
      <dgm:t>
        <a:bodyPr/>
        <a:lstStyle/>
        <a:p>
          <a:endParaRPr lang="en-US"/>
        </a:p>
      </dgm:t>
    </dgm:pt>
    <dgm:pt modelId="{BE50D40F-629A-034F-92F5-A48A71DB01C5}" type="pres">
      <dgm:prSet presAssocID="{40972E97-0238-A940-BBAA-C564AF19C3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079951-BCB6-7343-870F-D811B83C37F7}" type="pres">
      <dgm:prSet presAssocID="{DD79F8B5-C268-D845-AA16-B5616F8CD8A0}" presName="centerShape" presStyleLbl="node0" presStyleIdx="0" presStyleCnt="1"/>
      <dgm:spPr/>
      <dgm:t>
        <a:bodyPr/>
        <a:lstStyle/>
        <a:p>
          <a:endParaRPr lang="en-US"/>
        </a:p>
      </dgm:t>
    </dgm:pt>
    <dgm:pt modelId="{2F929D11-7CC0-9A4A-857D-BD79E6952347}" type="pres">
      <dgm:prSet presAssocID="{7F9C9106-4247-4D44-933E-F35CC7A6E5B5}" presName="node" presStyleLbl="node1" presStyleIdx="0" presStyleCnt="8" custScaleX="145145" custScaleY="145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7CB6F-22A5-BF4D-9B0B-A9078C30F995}" type="pres">
      <dgm:prSet presAssocID="{7F9C9106-4247-4D44-933E-F35CC7A6E5B5}" presName="dummy" presStyleCnt="0"/>
      <dgm:spPr/>
    </dgm:pt>
    <dgm:pt modelId="{34E61DFB-A90B-5A40-B8AD-EC6BE15448B8}" type="pres">
      <dgm:prSet presAssocID="{3942C3A7-7344-8549-9528-361C6232FD7F}" presName="sibTrans" presStyleLbl="sibTrans2D1" presStyleIdx="0" presStyleCnt="8"/>
      <dgm:spPr/>
      <dgm:t>
        <a:bodyPr/>
        <a:lstStyle/>
        <a:p>
          <a:endParaRPr lang="en-US"/>
        </a:p>
      </dgm:t>
    </dgm:pt>
    <dgm:pt modelId="{7BA5300E-AF67-EC49-B750-43C5487EF8A2}" type="pres">
      <dgm:prSet presAssocID="{51E794AE-C2B4-0740-B95D-C1DF35235785}" presName="node" presStyleLbl="node1" presStyleIdx="1" presStyleCnt="8" custScaleX="142577" custScaleY="139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8D136-EECB-0A4B-BD0C-4E57FAC10EB9}" type="pres">
      <dgm:prSet presAssocID="{51E794AE-C2B4-0740-B95D-C1DF35235785}" presName="dummy" presStyleCnt="0"/>
      <dgm:spPr/>
    </dgm:pt>
    <dgm:pt modelId="{91A5902E-2C0D-3349-AD35-AD11236417AC}" type="pres">
      <dgm:prSet presAssocID="{F4379009-81E2-054B-A47C-2EA62952EEB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84015585-94BF-7B4C-A550-1C8F07289939}" type="pres">
      <dgm:prSet presAssocID="{1276DD2E-BB81-034A-B13E-5FC91A81193E}" presName="node" presStyleLbl="node1" presStyleIdx="2" presStyleCnt="8" custScaleX="143314" custScaleY="134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A6A19-5A57-B54C-86D9-D0FE5072406A}" type="pres">
      <dgm:prSet presAssocID="{1276DD2E-BB81-034A-B13E-5FC91A81193E}" presName="dummy" presStyleCnt="0"/>
      <dgm:spPr/>
    </dgm:pt>
    <dgm:pt modelId="{7424E222-AC87-A54F-893A-7B6CA7511D69}" type="pres">
      <dgm:prSet presAssocID="{F56C5A7E-7EEF-B64E-8BA1-35326C2A7AEB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8184F2A-6CB6-3A47-87C7-B6932EB5E7C7}" type="pres">
      <dgm:prSet presAssocID="{4AC262C4-70AD-B748-825C-7C37875424F8}" presName="node" presStyleLbl="node1" presStyleIdx="3" presStyleCnt="8" custScaleX="144537" custScaleY="144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E6387-27E8-D74A-808E-99A6A3EB4C29}" type="pres">
      <dgm:prSet presAssocID="{4AC262C4-70AD-B748-825C-7C37875424F8}" presName="dummy" presStyleCnt="0"/>
      <dgm:spPr/>
    </dgm:pt>
    <dgm:pt modelId="{08B23929-F92B-4646-97AE-A43492C533EA}" type="pres">
      <dgm:prSet presAssocID="{75561790-2377-BE47-9C9A-2296D06E5A2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75EE3715-F5DD-5E47-B901-4CD3D6F9ACE9}" type="pres">
      <dgm:prSet presAssocID="{E883A370-99F3-DC40-A794-C237189C0CA0}" presName="node" presStyleLbl="node1" presStyleIdx="4" presStyleCnt="8" custScaleX="144746" custScaleY="145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E0125-F034-084A-8CAB-2FD3D1EEEFE1}" type="pres">
      <dgm:prSet presAssocID="{E883A370-99F3-DC40-A794-C237189C0CA0}" presName="dummy" presStyleCnt="0"/>
      <dgm:spPr/>
    </dgm:pt>
    <dgm:pt modelId="{A208A21D-D3BF-DC4D-AF63-960DD77EC86E}" type="pres">
      <dgm:prSet presAssocID="{38A7670E-1B01-0C48-8D21-2DCF5BDC0628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D69997A-9A5A-344E-A214-EC720AEBC689}" type="pres">
      <dgm:prSet presAssocID="{2991C2E1-7635-C44E-868C-4E8E0814F013}" presName="node" presStyleLbl="node1" presStyleIdx="5" presStyleCnt="8" custScaleX="144955" custScaleY="144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1FEE5-E641-DD40-A4B9-DFE15C3A22DF}" type="pres">
      <dgm:prSet presAssocID="{2991C2E1-7635-C44E-868C-4E8E0814F013}" presName="dummy" presStyleCnt="0"/>
      <dgm:spPr/>
    </dgm:pt>
    <dgm:pt modelId="{2F15AC20-559A-8F49-ACB9-AAAB776F3812}" type="pres">
      <dgm:prSet presAssocID="{970C5518-7A1C-1D4F-84D4-B749CE2D1516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27EE45C-BF44-814A-B012-E6139ED5FD45}" type="pres">
      <dgm:prSet presAssocID="{AC7854A2-8126-EA4B-A56E-777E73ED5E8B}" presName="node" presStyleLbl="node1" presStyleIdx="6" presStyleCnt="8" custScaleX="144617" custScaleY="144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2C44C-73C5-614D-8143-7756E5BB0F35}" type="pres">
      <dgm:prSet presAssocID="{AC7854A2-8126-EA4B-A56E-777E73ED5E8B}" presName="dummy" presStyleCnt="0"/>
      <dgm:spPr/>
    </dgm:pt>
    <dgm:pt modelId="{846CD5A0-4CDD-0D47-BE3A-148F808BEBBB}" type="pres">
      <dgm:prSet presAssocID="{C5C3085E-20D5-AF46-BC0B-1EB6AA34C4A5}" presName="sibTrans" presStyleLbl="sibTrans2D1" presStyleIdx="6" presStyleCnt="8"/>
      <dgm:spPr/>
      <dgm:t>
        <a:bodyPr/>
        <a:lstStyle/>
        <a:p>
          <a:endParaRPr lang="en-US"/>
        </a:p>
      </dgm:t>
    </dgm:pt>
    <dgm:pt modelId="{DE33611D-C2C5-0845-A8EC-EA9D9ED369B2}" type="pres">
      <dgm:prSet presAssocID="{2F9D871A-3576-674D-A2A8-001ABA7A339B}" presName="node" presStyleLbl="node1" presStyleIdx="7" presStyleCnt="8" custScaleX="145354" custScaleY="145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065C0-94BA-3B4A-BEED-28E34AC68309}" type="pres">
      <dgm:prSet presAssocID="{2F9D871A-3576-674D-A2A8-001ABA7A339B}" presName="dummy" presStyleCnt="0"/>
      <dgm:spPr/>
    </dgm:pt>
    <dgm:pt modelId="{A8F909EE-E437-C946-BB28-5CB292CFFECA}" type="pres">
      <dgm:prSet presAssocID="{4E8D8E4A-C23C-6B40-A56A-FC9EF3B91CA6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AB03BB5B-9094-5641-A3E1-B9499B2A608D}" type="presOf" srcId="{3EC70CED-1AF1-9F44-B2E5-6DDE6A12C29E}" destId="{75EE3715-F5DD-5E47-B901-4CD3D6F9ACE9}" srcOrd="0" destOrd="1" presId="urn:microsoft.com/office/officeart/2005/8/layout/radial6"/>
    <dgm:cxn modelId="{D9C2F163-133E-FF43-90EB-596D6E36A1D4}" type="presOf" srcId="{B81A7FAE-1C41-DC4F-AECC-F5A53BBEB3A1}" destId="{9D69997A-9A5A-344E-A214-EC720AEBC689}" srcOrd="0" destOrd="1" presId="urn:microsoft.com/office/officeart/2005/8/layout/radial6"/>
    <dgm:cxn modelId="{E5E82E79-166C-594A-8811-B067B30E5436}" type="presOf" srcId="{4E8D8E4A-C23C-6B40-A56A-FC9EF3B91CA6}" destId="{A8F909EE-E437-C946-BB28-5CB292CFFECA}" srcOrd="0" destOrd="0" presId="urn:microsoft.com/office/officeart/2005/8/layout/radial6"/>
    <dgm:cxn modelId="{A768F912-F217-5D40-9F1B-2FB7FBFAE973}" srcId="{51E794AE-C2B4-0740-B95D-C1DF35235785}" destId="{22ABD453-A83D-FB44-B666-5600ABE27EF1}" srcOrd="0" destOrd="0" parTransId="{956A9611-D65D-CC42-8C7C-2C3AB85F1520}" sibTransId="{9EA27235-6D44-0F44-8B75-77405E2EBA61}"/>
    <dgm:cxn modelId="{938110B8-39D0-1A46-A177-48E2AAE83A8D}" srcId="{AC7854A2-8126-EA4B-A56E-777E73ED5E8B}" destId="{9B109FA8-6429-684F-9436-117C1FDF56E2}" srcOrd="0" destOrd="0" parTransId="{BA51F9E9-5936-5C40-9B51-E2A61EAA70B6}" sibTransId="{4A15F398-0D04-B14D-BB71-19A579096AF5}"/>
    <dgm:cxn modelId="{6452D613-FE89-6D46-8071-6280B49B1996}" type="presOf" srcId="{4AC262C4-70AD-B748-825C-7C37875424F8}" destId="{28184F2A-6CB6-3A47-87C7-B6932EB5E7C7}" srcOrd="0" destOrd="0" presId="urn:microsoft.com/office/officeart/2005/8/layout/radial6"/>
    <dgm:cxn modelId="{A67ED6B3-6406-DF4A-85E6-DF9DB56E3348}" type="presOf" srcId="{F4379009-81E2-054B-A47C-2EA62952EEB3}" destId="{91A5902E-2C0D-3349-AD35-AD11236417AC}" srcOrd="0" destOrd="0" presId="urn:microsoft.com/office/officeart/2005/8/layout/radial6"/>
    <dgm:cxn modelId="{4F075929-6CE0-1F4A-81B5-0A38AB5FB294}" type="presOf" srcId="{38A7670E-1B01-0C48-8D21-2DCF5BDC0628}" destId="{A208A21D-D3BF-DC4D-AF63-960DD77EC86E}" srcOrd="0" destOrd="0" presId="urn:microsoft.com/office/officeart/2005/8/layout/radial6"/>
    <dgm:cxn modelId="{1F1D3615-AD3F-924C-887E-0D6874F04C3D}" srcId="{DD79F8B5-C268-D845-AA16-B5616F8CD8A0}" destId="{1276DD2E-BB81-034A-B13E-5FC91A81193E}" srcOrd="2" destOrd="0" parTransId="{A392D528-8A7D-F145-B65F-6318314E18F3}" sibTransId="{F56C5A7E-7EEF-B64E-8BA1-35326C2A7AEB}"/>
    <dgm:cxn modelId="{2E2E3653-6025-8B40-B826-81A6BA4EEBE3}" srcId="{2F9D871A-3576-674D-A2A8-001ABA7A339B}" destId="{070DF85C-CAB9-5649-A926-FED933BB7394}" srcOrd="0" destOrd="0" parTransId="{2621BC24-7AE9-204B-9E16-61C5678E13BC}" sibTransId="{F81C359B-934F-D64E-B767-C1C587D660A1}"/>
    <dgm:cxn modelId="{4E199B7E-F647-3B4E-84A9-CE73CDDAD6CC}" type="presOf" srcId="{7F9C9106-4247-4D44-933E-F35CC7A6E5B5}" destId="{2F929D11-7CC0-9A4A-857D-BD79E6952347}" srcOrd="0" destOrd="0" presId="urn:microsoft.com/office/officeart/2005/8/layout/radial6"/>
    <dgm:cxn modelId="{422D41B9-9724-484F-98D1-6D857DB5CCC4}" type="presOf" srcId="{978721D8-F14D-1240-AE0F-5DD729CAFEA5}" destId="{2F929D11-7CC0-9A4A-857D-BD79E6952347}" srcOrd="0" destOrd="1" presId="urn:microsoft.com/office/officeart/2005/8/layout/radial6"/>
    <dgm:cxn modelId="{32F6AB71-36E6-5E47-8240-08A5DB49E125}" srcId="{2991C2E1-7635-C44E-868C-4E8E0814F013}" destId="{B81A7FAE-1C41-DC4F-AECC-F5A53BBEB3A1}" srcOrd="0" destOrd="0" parTransId="{97585CBC-1DFE-8442-A84E-8337C72B9BA7}" sibTransId="{B91BB546-0FAE-D840-BA05-7749DC81C12E}"/>
    <dgm:cxn modelId="{000522AA-8794-204D-8AF3-215CC8254235}" type="presOf" srcId="{C5C3085E-20D5-AF46-BC0B-1EB6AA34C4A5}" destId="{846CD5A0-4CDD-0D47-BE3A-148F808BEBBB}" srcOrd="0" destOrd="0" presId="urn:microsoft.com/office/officeart/2005/8/layout/radial6"/>
    <dgm:cxn modelId="{F4FFF2E5-1FFB-B847-B5B3-EEA80DDFEC0E}" type="presOf" srcId="{46DFD52C-0D58-C443-9590-BD87F4345A15}" destId="{28184F2A-6CB6-3A47-87C7-B6932EB5E7C7}" srcOrd="0" destOrd="1" presId="urn:microsoft.com/office/officeart/2005/8/layout/radial6"/>
    <dgm:cxn modelId="{67D89D9D-B271-904E-A918-D9A7F8C15F8A}" type="presOf" srcId="{970C5518-7A1C-1D4F-84D4-B749CE2D1516}" destId="{2F15AC20-559A-8F49-ACB9-AAAB776F3812}" srcOrd="0" destOrd="0" presId="urn:microsoft.com/office/officeart/2005/8/layout/radial6"/>
    <dgm:cxn modelId="{EB4323A2-BB7B-4645-9730-1E823D810309}" type="presOf" srcId="{9B109FA8-6429-684F-9436-117C1FDF56E2}" destId="{B27EE45C-BF44-814A-B012-E6139ED5FD45}" srcOrd="0" destOrd="1" presId="urn:microsoft.com/office/officeart/2005/8/layout/radial6"/>
    <dgm:cxn modelId="{6EE4444D-7B7F-564E-ACDF-6A8D2D558410}" type="presOf" srcId="{E883A370-99F3-DC40-A794-C237189C0CA0}" destId="{75EE3715-F5DD-5E47-B901-4CD3D6F9ACE9}" srcOrd="0" destOrd="0" presId="urn:microsoft.com/office/officeart/2005/8/layout/radial6"/>
    <dgm:cxn modelId="{75D27165-200C-C145-BE72-CE9B0AC3C920}" type="presOf" srcId="{070DF85C-CAB9-5649-A926-FED933BB7394}" destId="{DE33611D-C2C5-0845-A8EC-EA9D9ED369B2}" srcOrd="0" destOrd="1" presId="urn:microsoft.com/office/officeart/2005/8/layout/radial6"/>
    <dgm:cxn modelId="{497B6C23-C0B9-B546-96DD-808873069063}" type="presOf" srcId="{75561790-2377-BE47-9C9A-2296D06E5A25}" destId="{08B23929-F92B-4646-97AE-A43492C533EA}" srcOrd="0" destOrd="0" presId="urn:microsoft.com/office/officeart/2005/8/layout/radial6"/>
    <dgm:cxn modelId="{36EB148C-0950-0A48-91FF-D338D1FF5DBD}" srcId="{1276DD2E-BB81-034A-B13E-5FC91A81193E}" destId="{10D778FF-9BF0-AF47-9498-9FDDED7F29E6}" srcOrd="0" destOrd="0" parTransId="{EBB3C212-E7CA-824C-ACC9-AEB21AD0E74A}" sibTransId="{83511BED-FDE0-C641-843B-C861F0EC1C1D}"/>
    <dgm:cxn modelId="{BDFF96E1-4031-0441-88A5-7B36B1B5D37F}" type="presOf" srcId="{DD79F8B5-C268-D845-AA16-B5616F8CD8A0}" destId="{FD079951-BCB6-7343-870F-D811B83C37F7}" srcOrd="0" destOrd="0" presId="urn:microsoft.com/office/officeart/2005/8/layout/radial6"/>
    <dgm:cxn modelId="{0EC98428-17AD-4348-945E-A834AF83EF6B}" srcId="{DD79F8B5-C268-D845-AA16-B5616F8CD8A0}" destId="{51E794AE-C2B4-0740-B95D-C1DF35235785}" srcOrd="1" destOrd="0" parTransId="{23A3629F-B6BA-134E-82CB-F3756F28234E}" sibTransId="{F4379009-81E2-054B-A47C-2EA62952EEB3}"/>
    <dgm:cxn modelId="{74398F75-7EF3-3A41-86F9-11947D8CDC9B}" type="presOf" srcId="{3942C3A7-7344-8549-9528-361C6232FD7F}" destId="{34E61DFB-A90B-5A40-B8AD-EC6BE15448B8}" srcOrd="0" destOrd="0" presId="urn:microsoft.com/office/officeart/2005/8/layout/radial6"/>
    <dgm:cxn modelId="{1351CC29-9FA2-AB40-8B79-7DE09F1048F1}" srcId="{DD79F8B5-C268-D845-AA16-B5616F8CD8A0}" destId="{4AC262C4-70AD-B748-825C-7C37875424F8}" srcOrd="3" destOrd="0" parTransId="{180BE760-C362-FF4D-936C-A6F1CEB31624}" sibTransId="{75561790-2377-BE47-9C9A-2296D06E5A25}"/>
    <dgm:cxn modelId="{BA7466BD-8354-134B-A00D-C7E90BEA7AB9}" srcId="{7F9C9106-4247-4D44-933E-F35CC7A6E5B5}" destId="{978721D8-F14D-1240-AE0F-5DD729CAFEA5}" srcOrd="0" destOrd="0" parTransId="{DCB3EBAC-6F41-4E49-BD80-07E7CFFC15EB}" sibTransId="{6CBD213F-6D93-974F-AB72-2209ED8D77ED}"/>
    <dgm:cxn modelId="{1574E4E8-653D-454E-8F2E-3CA22EA10EC6}" srcId="{4AC262C4-70AD-B748-825C-7C37875424F8}" destId="{46DFD52C-0D58-C443-9590-BD87F4345A15}" srcOrd="0" destOrd="0" parTransId="{D65713D2-0958-4F48-BC0B-1074FDA7707E}" sibTransId="{A1A663C8-BE9A-7C4B-8074-9393956B1EDD}"/>
    <dgm:cxn modelId="{E3CED396-4C6E-6A4E-9EF1-6A0F0084C07C}" type="presOf" srcId="{51E794AE-C2B4-0740-B95D-C1DF35235785}" destId="{7BA5300E-AF67-EC49-B750-43C5487EF8A2}" srcOrd="0" destOrd="0" presId="urn:microsoft.com/office/officeart/2005/8/layout/radial6"/>
    <dgm:cxn modelId="{457C44FC-F71C-B74A-8909-935788D3C3D9}" srcId="{E883A370-99F3-DC40-A794-C237189C0CA0}" destId="{3EC70CED-1AF1-9F44-B2E5-6DDE6A12C29E}" srcOrd="0" destOrd="0" parTransId="{F1A0A727-8095-8F40-9558-D5F443F0EAD7}" sibTransId="{B0CF3212-E5FC-7646-800B-1EFFF2B7620A}"/>
    <dgm:cxn modelId="{25F3D054-1A79-BB4E-955D-9F5BD2C33E66}" srcId="{DD79F8B5-C268-D845-AA16-B5616F8CD8A0}" destId="{2991C2E1-7635-C44E-868C-4E8E0814F013}" srcOrd="5" destOrd="0" parTransId="{ACDC31DB-5DE1-DD41-A604-5107FC69F4D7}" sibTransId="{970C5518-7A1C-1D4F-84D4-B749CE2D1516}"/>
    <dgm:cxn modelId="{96986D2D-A06B-E04D-9607-293A2D31BA6B}" type="presOf" srcId="{1276DD2E-BB81-034A-B13E-5FC91A81193E}" destId="{84015585-94BF-7B4C-A550-1C8F07289939}" srcOrd="0" destOrd="0" presId="urn:microsoft.com/office/officeart/2005/8/layout/radial6"/>
    <dgm:cxn modelId="{AA3B45E1-0C61-E145-8B7C-444BA51314DA}" srcId="{DD79F8B5-C268-D845-AA16-B5616F8CD8A0}" destId="{E883A370-99F3-DC40-A794-C237189C0CA0}" srcOrd="4" destOrd="0" parTransId="{519A7EF8-B9B5-A244-9061-0FF9459B4E09}" sibTransId="{38A7670E-1B01-0C48-8D21-2DCF5BDC0628}"/>
    <dgm:cxn modelId="{749ECAD6-5818-5F42-994D-296E35083C7D}" type="presOf" srcId="{10D778FF-9BF0-AF47-9498-9FDDED7F29E6}" destId="{84015585-94BF-7B4C-A550-1C8F07289939}" srcOrd="0" destOrd="1" presId="urn:microsoft.com/office/officeart/2005/8/layout/radial6"/>
    <dgm:cxn modelId="{20AE7D02-7446-6B47-8312-94A5A2400427}" type="presOf" srcId="{2991C2E1-7635-C44E-868C-4E8E0814F013}" destId="{9D69997A-9A5A-344E-A214-EC720AEBC689}" srcOrd="0" destOrd="0" presId="urn:microsoft.com/office/officeart/2005/8/layout/radial6"/>
    <dgm:cxn modelId="{7F25FECC-4135-5448-B07F-FE196DDAE7F1}" type="presOf" srcId="{2F9D871A-3576-674D-A2A8-001ABA7A339B}" destId="{DE33611D-C2C5-0845-A8EC-EA9D9ED369B2}" srcOrd="0" destOrd="0" presId="urn:microsoft.com/office/officeart/2005/8/layout/radial6"/>
    <dgm:cxn modelId="{E9A582C1-96C0-D44A-9E12-11827C88DF30}" type="presOf" srcId="{22ABD453-A83D-FB44-B666-5600ABE27EF1}" destId="{7BA5300E-AF67-EC49-B750-43C5487EF8A2}" srcOrd="0" destOrd="1" presId="urn:microsoft.com/office/officeart/2005/8/layout/radial6"/>
    <dgm:cxn modelId="{CC77DE69-ADED-D342-91AF-5BC2BB87401C}" srcId="{DD79F8B5-C268-D845-AA16-B5616F8CD8A0}" destId="{7F9C9106-4247-4D44-933E-F35CC7A6E5B5}" srcOrd="0" destOrd="0" parTransId="{E6A2AC2D-9502-9643-A407-501F0DAF304F}" sibTransId="{3942C3A7-7344-8549-9528-361C6232FD7F}"/>
    <dgm:cxn modelId="{F362DA50-BB39-AE4C-954E-F25DCB484B3F}" srcId="{DD79F8B5-C268-D845-AA16-B5616F8CD8A0}" destId="{AC7854A2-8126-EA4B-A56E-777E73ED5E8B}" srcOrd="6" destOrd="0" parTransId="{F8DE3BA1-ABDF-AE45-A0E0-4B4129C1ED5B}" sibTransId="{C5C3085E-20D5-AF46-BC0B-1EB6AA34C4A5}"/>
    <dgm:cxn modelId="{CC5394A7-6CE0-CB48-9E0E-2453E6EF8179}" type="presOf" srcId="{AC7854A2-8126-EA4B-A56E-777E73ED5E8B}" destId="{B27EE45C-BF44-814A-B012-E6139ED5FD45}" srcOrd="0" destOrd="0" presId="urn:microsoft.com/office/officeart/2005/8/layout/radial6"/>
    <dgm:cxn modelId="{05DED73D-99A8-1B49-9911-0D556498FCC7}" type="presOf" srcId="{40972E97-0238-A940-BBAA-C564AF19C3BA}" destId="{BE50D40F-629A-034F-92F5-A48A71DB01C5}" srcOrd="0" destOrd="0" presId="urn:microsoft.com/office/officeart/2005/8/layout/radial6"/>
    <dgm:cxn modelId="{DAC16AC9-DBB8-2143-99A4-7B1D68D9578F}" type="presOf" srcId="{F56C5A7E-7EEF-B64E-8BA1-35326C2A7AEB}" destId="{7424E222-AC87-A54F-893A-7B6CA7511D69}" srcOrd="0" destOrd="0" presId="urn:microsoft.com/office/officeart/2005/8/layout/radial6"/>
    <dgm:cxn modelId="{0D88FF97-CA5E-6D44-BDAD-D70C1AE886CA}" srcId="{DD79F8B5-C268-D845-AA16-B5616F8CD8A0}" destId="{2F9D871A-3576-674D-A2A8-001ABA7A339B}" srcOrd="7" destOrd="0" parTransId="{566A09D9-EEAA-F645-A923-35E6E5A597DD}" sibTransId="{4E8D8E4A-C23C-6B40-A56A-FC9EF3B91CA6}"/>
    <dgm:cxn modelId="{77580309-F0C4-CC4C-B72B-BD639F8DDE51}" srcId="{40972E97-0238-A940-BBAA-C564AF19C3BA}" destId="{DD79F8B5-C268-D845-AA16-B5616F8CD8A0}" srcOrd="0" destOrd="0" parTransId="{8A0BCAFC-CC57-EB48-940F-E05A54AC71C0}" sibTransId="{706E6F77-7201-5940-922B-D45E2C490C82}"/>
    <dgm:cxn modelId="{AACA6B1B-C988-074C-BCCF-2149F26D22DF}" type="presParOf" srcId="{BE50D40F-629A-034F-92F5-A48A71DB01C5}" destId="{FD079951-BCB6-7343-870F-D811B83C37F7}" srcOrd="0" destOrd="0" presId="urn:microsoft.com/office/officeart/2005/8/layout/radial6"/>
    <dgm:cxn modelId="{A51F39AD-93E6-EA4F-8F12-F9DC297309C7}" type="presParOf" srcId="{BE50D40F-629A-034F-92F5-A48A71DB01C5}" destId="{2F929D11-7CC0-9A4A-857D-BD79E6952347}" srcOrd="1" destOrd="0" presId="urn:microsoft.com/office/officeart/2005/8/layout/radial6"/>
    <dgm:cxn modelId="{5612D708-F9A1-D348-9EB4-EA5D00616A9C}" type="presParOf" srcId="{BE50D40F-629A-034F-92F5-A48A71DB01C5}" destId="{6A37CB6F-22A5-BF4D-9B0B-A9078C30F995}" srcOrd="2" destOrd="0" presId="urn:microsoft.com/office/officeart/2005/8/layout/radial6"/>
    <dgm:cxn modelId="{17F33D44-CC89-3642-8CE0-1C54CADF7D1B}" type="presParOf" srcId="{BE50D40F-629A-034F-92F5-A48A71DB01C5}" destId="{34E61DFB-A90B-5A40-B8AD-EC6BE15448B8}" srcOrd="3" destOrd="0" presId="urn:microsoft.com/office/officeart/2005/8/layout/radial6"/>
    <dgm:cxn modelId="{7CADC571-5C49-A84E-9F63-5FC65478BB4C}" type="presParOf" srcId="{BE50D40F-629A-034F-92F5-A48A71DB01C5}" destId="{7BA5300E-AF67-EC49-B750-43C5487EF8A2}" srcOrd="4" destOrd="0" presId="urn:microsoft.com/office/officeart/2005/8/layout/radial6"/>
    <dgm:cxn modelId="{EC4E2565-B9D4-A04F-90A1-4BDD6C3FB0BB}" type="presParOf" srcId="{BE50D40F-629A-034F-92F5-A48A71DB01C5}" destId="{B0F8D136-EECB-0A4B-BD0C-4E57FAC10EB9}" srcOrd="5" destOrd="0" presId="urn:microsoft.com/office/officeart/2005/8/layout/radial6"/>
    <dgm:cxn modelId="{A8F93F85-6418-954C-AB13-FABBCAF8AEF2}" type="presParOf" srcId="{BE50D40F-629A-034F-92F5-A48A71DB01C5}" destId="{91A5902E-2C0D-3349-AD35-AD11236417AC}" srcOrd="6" destOrd="0" presId="urn:microsoft.com/office/officeart/2005/8/layout/radial6"/>
    <dgm:cxn modelId="{A7546DAE-2D31-EC44-8FED-EEC33324BE3F}" type="presParOf" srcId="{BE50D40F-629A-034F-92F5-A48A71DB01C5}" destId="{84015585-94BF-7B4C-A550-1C8F07289939}" srcOrd="7" destOrd="0" presId="urn:microsoft.com/office/officeart/2005/8/layout/radial6"/>
    <dgm:cxn modelId="{3FA49861-4186-194A-BA82-0EA2C289394C}" type="presParOf" srcId="{BE50D40F-629A-034F-92F5-A48A71DB01C5}" destId="{2E0A6A19-5A57-B54C-86D9-D0FE5072406A}" srcOrd="8" destOrd="0" presId="urn:microsoft.com/office/officeart/2005/8/layout/radial6"/>
    <dgm:cxn modelId="{2315D571-2B6F-FC4A-8AEF-BA0CA583CAB2}" type="presParOf" srcId="{BE50D40F-629A-034F-92F5-A48A71DB01C5}" destId="{7424E222-AC87-A54F-893A-7B6CA7511D69}" srcOrd="9" destOrd="0" presId="urn:microsoft.com/office/officeart/2005/8/layout/radial6"/>
    <dgm:cxn modelId="{231EA193-4228-084D-A449-69539C687625}" type="presParOf" srcId="{BE50D40F-629A-034F-92F5-A48A71DB01C5}" destId="{28184F2A-6CB6-3A47-87C7-B6932EB5E7C7}" srcOrd="10" destOrd="0" presId="urn:microsoft.com/office/officeart/2005/8/layout/radial6"/>
    <dgm:cxn modelId="{B8FC35ED-BDEF-B845-BE10-684CD8CFF3FA}" type="presParOf" srcId="{BE50D40F-629A-034F-92F5-A48A71DB01C5}" destId="{E44E6387-27E8-D74A-808E-99A6A3EB4C29}" srcOrd="11" destOrd="0" presId="urn:microsoft.com/office/officeart/2005/8/layout/radial6"/>
    <dgm:cxn modelId="{85F1D613-DD13-3A42-9511-87C3624E82F7}" type="presParOf" srcId="{BE50D40F-629A-034F-92F5-A48A71DB01C5}" destId="{08B23929-F92B-4646-97AE-A43492C533EA}" srcOrd="12" destOrd="0" presId="urn:microsoft.com/office/officeart/2005/8/layout/radial6"/>
    <dgm:cxn modelId="{04369E1D-486B-5C40-B46F-D5DDEBBFA3CA}" type="presParOf" srcId="{BE50D40F-629A-034F-92F5-A48A71DB01C5}" destId="{75EE3715-F5DD-5E47-B901-4CD3D6F9ACE9}" srcOrd="13" destOrd="0" presId="urn:microsoft.com/office/officeart/2005/8/layout/radial6"/>
    <dgm:cxn modelId="{968DB494-FA78-C34E-A7EC-BE3E550CFF0C}" type="presParOf" srcId="{BE50D40F-629A-034F-92F5-A48A71DB01C5}" destId="{AE7E0125-F034-084A-8CAB-2FD3D1EEEFE1}" srcOrd="14" destOrd="0" presId="urn:microsoft.com/office/officeart/2005/8/layout/radial6"/>
    <dgm:cxn modelId="{1FBBF951-B305-E444-ABA1-B1550380E341}" type="presParOf" srcId="{BE50D40F-629A-034F-92F5-A48A71DB01C5}" destId="{A208A21D-D3BF-DC4D-AF63-960DD77EC86E}" srcOrd="15" destOrd="0" presId="urn:microsoft.com/office/officeart/2005/8/layout/radial6"/>
    <dgm:cxn modelId="{8BD696F3-A824-0E40-A8FC-A3CF46056069}" type="presParOf" srcId="{BE50D40F-629A-034F-92F5-A48A71DB01C5}" destId="{9D69997A-9A5A-344E-A214-EC720AEBC689}" srcOrd="16" destOrd="0" presId="urn:microsoft.com/office/officeart/2005/8/layout/radial6"/>
    <dgm:cxn modelId="{E6FA0D6F-ADE8-0F40-AB99-CC722D2AC6E3}" type="presParOf" srcId="{BE50D40F-629A-034F-92F5-A48A71DB01C5}" destId="{9E71FEE5-E641-DD40-A4B9-DFE15C3A22DF}" srcOrd="17" destOrd="0" presId="urn:microsoft.com/office/officeart/2005/8/layout/radial6"/>
    <dgm:cxn modelId="{6343C675-3B4C-7741-91A6-DF78CF169C57}" type="presParOf" srcId="{BE50D40F-629A-034F-92F5-A48A71DB01C5}" destId="{2F15AC20-559A-8F49-ACB9-AAAB776F3812}" srcOrd="18" destOrd="0" presId="urn:microsoft.com/office/officeart/2005/8/layout/radial6"/>
    <dgm:cxn modelId="{68E92283-09B1-6942-A8A6-BF9198CF8209}" type="presParOf" srcId="{BE50D40F-629A-034F-92F5-A48A71DB01C5}" destId="{B27EE45C-BF44-814A-B012-E6139ED5FD45}" srcOrd="19" destOrd="0" presId="urn:microsoft.com/office/officeart/2005/8/layout/radial6"/>
    <dgm:cxn modelId="{89396669-D852-5940-84EE-DF4FDD3695D1}" type="presParOf" srcId="{BE50D40F-629A-034F-92F5-A48A71DB01C5}" destId="{E632C44C-73C5-614D-8143-7756E5BB0F35}" srcOrd="20" destOrd="0" presId="urn:microsoft.com/office/officeart/2005/8/layout/radial6"/>
    <dgm:cxn modelId="{DA70FAAB-984D-594E-AD56-7B5FA2D9857F}" type="presParOf" srcId="{BE50D40F-629A-034F-92F5-A48A71DB01C5}" destId="{846CD5A0-4CDD-0D47-BE3A-148F808BEBBB}" srcOrd="21" destOrd="0" presId="urn:microsoft.com/office/officeart/2005/8/layout/radial6"/>
    <dgm:cxn modelId="{49F4AAFF-C264-C344-BF8F-CA67DAFDF4D2}" type="presParOf" srcId="{BE50D40F-629A-034F-92F5-A48A71DB01C5}" destId="{DE33611D-C2C5-0845-A8EC-EA9D9ED369B2}" srcOrd="22" destOrd="0" presId="urn:microsoft.com/office/officeart/2005/8/layout/radial6"/>
    <dgm:cxn modelId="{8C8D6CCE-29AA-9F4B-B689-56035C1392DD}" type="presParOf" srcId="{BE50D40F-629A-034F-92F5-A48A71DB01C5}" destId="{FF1065C0-94BA-3B4A-BEED-28E34AC68309}" srcOrd="23" destOrd="0" presId="urn:microsoft.com/office/officeart/2005/8/layout/radial6"/>
    <dgm:cxn modelId="{51D592D2-640F-7947-B998-EE5CE9B78A4C}" type="presParOf" srcId="{BE50D40F-629A-034F-92F5-A48A71DB01C5}" destId="{A8F909EE-E437-C946-BB28-5CB292CFFECA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A0FFD-D25A-1E4F-92FB-ABFD3BE27A6E}" type="doc">
      <dgm:prSet loTypeId="urn:microsoft.com/office/officeart/2005/8/layout/hierarchy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42519E-F72F-E344-B63D-1A65B8AC21E2}">
      <dgm:prSet phldrT="[Text]"/>
      <dgm:spPr/>
      <dgm:t>
        <a:bodyPr/>
        <a:lstStyle/>
        <a:p>
          <a:r>
            <a:rPr lang="en-US" dirty="0" smtClean="0"/>
            <a:t>Orbis Pictus Award</a:t>
          </a:r>
          <a:endParaRPr lang="en-US" dirty="0"/>
        </a:p>
      </dgm:t>
    </dgm:pt>
    <dgm:pt modelId="{037AF0DD-BD5F-4A43-80E8-23B52C402242}" type="parTrans" cxnId="{E0D495F9-F15E-E344-905A-009DA4739172}">
      <dgm:prSet/>
      <dgm:spPr/>
      <dgm:t>
        <a:bodyPr/>
        <a:lstStyle/>
        <a:p>
          <a:endParaRPr lang="en-US"/>
        </a:p>
      </dgm:t>
    </dgm:pt>
    <dgm:pt modelId="{21951F36-3000-6342-BFCF-50CD4B4503AD}" type="sibTrans" cxnId="{E0D495F9-F15E-E344-905A-009DA4739172}">
      <dgm:prSet/>
      <dgm:spPr/>
      <dgm:t>
        <a:bodyPr/>
        <a:lstStyle/>
        <a:p>
          <a:endParaRPr lang="en-US"/>
        </a:p>
      </dgm:t>
    </dgm:pt>
    <dgm:pt modelId="{C2437BF3-9CED-5447-B114-5E42FAC2830C}">
      <dgm:prSet phldrT="[Text]"/>
      <dgm:spPr/>
      <dgm:t>
        <a:bodyPr/>
        <a:lstStyle/>
        <a:p>
          <a:r>
            <a:rPr lang="en-US" dirty="0" smtClean="0"/>
            <a:t>Annually recognizes nonfiction pieces</a:t>
          </a:r>
          <a:endParaRPr lang="en-US" dirty="0"/>
        </a:p>
      </dgm:t>
    </dgm:pt>
    <dgm:pt modelId="{8EDDB387-C972-9A4C-A8ED-8A3925716B49}" type="parTrans" cxnId="{2E2BB7D1-1641-AE4B-95AD-01B12180A838}">
      <dgm:prSet/>
      <dgm:spPr/>
      <dgm:t>
        <a:bodyPr/>
        <a:lstStyle/>
        <a:p>
          <a:endParaRPr lang="en-US"/>
        </a:p>
      </dgm:t>
    </dgm:pt>
    <dgm:pt modelId="{2022958F-C55C-BF4C-8AA4-ABE326352A5A}" type="sibTrans" cxnId="{2E2BB7D1-1641-AE4B-95AD-01B12180A838}">
      <dgm:prSet/>
      <dgm:spPr/>
      <dgm:t>
        <a:bodyPr/>
        <a:lstStyle/>
        <a:p>
          <a:endParaRPr lang="en-US"/>
        </a:p>
      </dgm:t>
    </dgm:pt>
    <dgm:pt modelId="{EB7897A3-735E-F046-A00E-3819E08D9380}">
      <dgm:prSet phldrT="[Text]"/>
      <dgm:spPr/>
      <dgm:t>
        <a:bodyPr/>
        <a:lstStyle/>
        <a:p>
          <a:r>
            <a:rPr lang="en-US" dirty="0" smtClean="0"/>
            <a:t>1 winner  / honor books / recommended books</a:t>
          </a:r>
          <a:endParaRPr lang="en-US" dirty="0"/>
        </a:p>
      </dgm:t>
    </dgm:pt>
    <dgm:pt modelId="{63504A57-50E8-D447-BBB5-F9F239271DFC}" type="parTrans" cxnId="{0967BFD2-62B1-EA4A-AF11-D6576769FD95}">
      <dgm:prSet/>
      <dgm:spPr/>
      <dgm:t>
        <a:bodyPr/>
        <a:lstStyle/>
        <a:p>
          <a:endParaRPr lang="en-US"/>
        </a:p>
      </dgm:t>
    </dgm:pt>
    <dgm:pt modelId="{1104B82E-B08B-9E4C-8EC5-6306C88886F3}" type="sibTrans" cxnId="{0967BFD2-62B1-EA4A-AF11-D6576769FD95}">
      <dgm:prSet/>
      <dgm:spPr/>
      <dgm:t>
        <a:bodyPr/>
        <a:lstStyle/>
        <a:p>
          <a:endParaRPr lang="en-US"/>
        </a:p>
      </dgm:t>
    </dgm:pt>
    <dgm:pt modelId="{532E8C25-8097-9F4F-8A4E-3341B24E9EC2}">
      <dgm:prSet phldrT="[Text]"/>
      <dgm:spPr/>
      <dgm:t>
        <a:bodyPr/>
        <a:lstStyle/>
        <a:p>
          <a:r>
            <a:rPr lang="en-US" dirty="0" smtClean="0"/>
            <a:t>Award for Excellence in Poetry for Children</a:t>
          </a:r>
          <a:endParaRPr lang="en-US" dirty="0"/>
        </a:p>
      </dgm:t>
    </dgm:pt>
    <dgm:pt modelId="{3FFE9368-7D88-6B45-A7D4-8402CC17F684}" type="parTrans" cxnId="{C9128B92-153E-4A42-88DF-834EB37744EA}">
      <dgm:prSet/>
      <dgm:spPr/>
      <dgm:t>
        <a:bodyPr/>
        <a:lstStyle/>
        <a:p>
          <a:endParaRPr lang="en-US"/>
        </a:p>
      </dgm:t>
    </dgm:pt>
    <dgm:pt modelId="{FC19BDDF-93E1-104A-A2B0-6993DA68C9C1}" type="sibTrans" cxnId="{C9128B92-153E-4A42-88DF-834EB37744EA}">
      <dgm:prSet/>
      <dgm:spPr/>
      <dgm:t>
        <a:bodyPr/>
        <a:lstStyle/>
        <a:p>
          <a:endParaRPr lang="en-US"/>
        </a:p>
      </dgm:t>
    </dgm:pt>
    <dgm:pt modelId="{85C7B797-E293-BD41-915D-C1EE77A0026D}">
      <dgm:prSet phldrT="[Text]"/>
      <dgm:spPr/>
      <dgm:t>
        <a:bodyPr/>
        <a:lstStyle/>
        <a:p>
          <a:r>
            <a:rPr lang="en-US" dirty="0" smtClean="0"/>
            <a:t>ages 3-13</a:t>
          </a:r>
          <a:endParaRPr lang="en-US" dirty="0"/>
        </a:p>
      </dgm:t>
    </dgm:pt>
    <dgm:pt modelId="{AD2D24BB-0327-3D49-A967-9962908C9A23}" type="parTrans" cxnId="{01681736-6A3B-9F4F-A255-2CDE0AD1CAE9}">
      <dgm:prSet/>
      <dgm:spPr/>
      <dgm:t>
        <a:bodyPr/>
        <a:lstStyle/>
        <a:p>
          <a:endParaRPr lang="en-US"/>
        </a:p>
      </dgm:t>
    </dgm:pt>
    <dgm:pt modelId="{ECBD92D0-455A-0C4A-8E65-E2D138C2A453}" type="sibTrans" cxnId="{01681736-6A3B-9F4F-A255-2CDE0AD1CAE9}">
      <dgm:prSet/>
      <dgm:spPr/>
      <dgm:t>
        <a:bodyPr/>
        <a:lstStyle/>
        <a:p>
          <a:endParaRPr lang="en-US"/>
        </a:p>
      </dgm:t>
    </dgm:pt>
    <dgm:pt modelId="{1A5C16B2-799C-8741-9B9C-3F3292DDF759}">
      <dgm:prSet phldrT="[Text]"/>
      <dgm:spPr/>
      <dgm:t>
        <a:bodyPr/>
        <a:lstStyle/>
        <a:p>
          <a:r>
            <a:rPr lang="en-US" dirty="0" smtClean="0"/>
            <a:t>Scott O'Dell Award</a:t>
          </a:r>
          <a:endParaRPr lang="en-US" dirty="0"/>
        </a:p>
      </dgm:t>
    </dgm:pt>
    <dgm:pt modelId="{EE410212-9C61-2647-9761-0D66E6F9A72E}" type="parTrans" cxnId="{75F3D76E-3548-8147-8D5B-B3B61B63725F}">
      <dgm:prSet/>
      <dgm:spPr/>
      <dgm:t>
        <a:bodyPr/>
        <a:lstStyle/>
        <a:p>
          <a:endParaRPr lang="en-US"/>
        </a:p>
      </dgm:t>
    </dgm:pt>
    <dgm:pt modelId="{6901E51C-304C-584B-A80F-1254E9A49D03}" type="sibTrans" cxnId="{75F3D76E-3548-8147-8D5B-B3B61B63725F}">
      <dgm:prSet/>
      <dgm:spPr/>
      <dgm:t>
        <a:bodyPr/>
        <a:lstStyle/>
        <a:p>
          <a:endParaRPr lang="en-US"/>
        </a:p>
      </dgm:t>
    </dgm:pt>
    <dgm:pt modelId="{34B59A7C-0651-9C42-A46A-C59FB9DDFC1E}">
      <dgm:prSet phldrT="[Text]"/>
      <dgm:spPr/>
      <dgm:t>
        <a:bodyPr/>
        <a:lstStyle/>
        <a:p>
          <a:r>
            <a:rPr lang="en-US" dirty="0" smtClean="0"/>
            <a:t>annual award given to authors</a:t>
          </a:r>
          <a:endParaRPr lang="en-US" dirty="0"/>
        </a:p>
      </dgm:t>
    </dgm:pt>
    <dgm:pt modelId="{1D181D78-0D63-194C-ADE8-F926A6058CE7}" type="parTrans" cxnId="{2C1A5347-C318-294C-A2D1-F0E6AACF8264}">
      <dgm:prSet/>
      <dgm:spPr/>
      <dgm:t>
        <a:bodyPr/>
        <a:lstStyle/>
        <a:p>
          <a:endParaRPr lang="en-US"/>
        </a:p>
      </dgm:t>
    </dgm:pt>
    <dgm:pt modelId="{4B0F1B9C-711D-CF46-A685-FED96133151E}" type="sibTrans" cxnId="{2C1A5347-C318-294C-A2D1-F0E6AACF8264}">
      <dgm:prSet/>
      <dgm:spPr/>
      <dgm:t>
        <a:bodyPr/>
        <a:lstStyle/>
        <a:p>
          <a:endParaRPr lang="en-US"/>
        </a:p>
      </dgm:t>
    </dgm:pt>
    <dgm:pt modelId="{B4C9874C-8561-354E-91F0-4F5205599F92}">
      <dgm:prSet phldrT="[Text]"/>
      <dgm:spPr/>
      <dgm:t>
        <a:bodyPr/>
        <a:lstStyle/>
        <a:p>
          <a:r>
            <a:rPr lang="en-US" dirty="0" smtClean="0"/>
            <a:t>Purpose was to increase</a:t>
          </a:r>
          <a:r>
            <a:rPr lang="en-US" baseline="0" dirty="0" smtClean="0"/>
            <a:t> children’s interest in historical backgrounds</a:t>
          </a:r>
          <a:endParaRPr lang="en-US" dirty="0"/>
        </a:p>
      </dgm:t>
    </dgm:pt>
    <dgm:pt modelId="{33EB9917-4A6D-184C-B740-0718B9A337BC}" type="parTrans" cxnId="{E6D7C038-8889-C241-A6AC-D5052B91732B}">
      <dgm:prSet/>
      <dgm:spPr/>
      <dgm:t>
        <a:bodyPr/>
        <a:lstStyle/>
        <a:p>
          <a:endParaRPr lang="en-US"/>
        </a:p>
      </dgm:t>
    </dgm:pt>
    <dgm:pt modelId="{7B5D3AAE-B618-ED4D-AF7B-33B3C24BEF2E}" type="sibTrans" cxnId="{E6D7C038-8889-C241-A6AC-D5052B91732B}">
      <dgm:prSet/>
      <dgm:spPr/>
      <dgm:t>
        <a:bodyPr/>
        <a:lstStyle/>
        <a:p>
          <a:endParaRPr lang="en-US"/>
        </a:p>
      </dgm:t>
    </dgm:pt>
    <dgm:pt modelId="{EF05A3E4-084D-3946-88F9-29EACEA04C6A}" type="pres">
      <dgm:prSet presAssocID="{B58A0FFD-D25A-1E4F-92FB-ABFD3BE27A6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89D899-5246-594F-A931-85FC2921EFDA}" type="pres">
      <dgm:prSet presAssocID="{1042519E-F72F-E344-B63D-1A65B8AC21E2}" presName="root" presStyleCnt="0"/>
      <dgm:spPr/>
    </dgm:pt>
    <dgm:pt modelId="{40F98CC0-6FEE-7F40-BDD7-A00D8DE5BA67}" type="pres">
      <dgm:prSet presAssocID="{1042519E-F72F-E344-B63D-1A65B8AC21E2}" presName="rootComposite" presStyleCnt="0"/>
      <dgm:spPr/>
    </dgm:pt>
    <dgm:pt modelId="{47F1C8D5-EEFF-6F4B-9F76-DC8D7ABD1E19}" type="pres">
      <dgm:prSet presAssocID="{1042519E-F72F-E344-B63D-1A65B8AC21E2}" presName="rootText" presStyleLbl="node1" presStyleIdx="0" presStyleCnt="3"/>
      <dgm:spPr/>
      <dgm:t>
        <a:bodyPr/>
        <a:lstStyle/>
        <a:p>
          <a:endParaRPr lang="en-US"/>
        </a:p>
      </dgm:t>
    </dgm:pt>
    <dgm:pt modelId="{EAA5FD3F-248C-424E-BF29-4E3838DBD52B}" type="pres">
      <dgm:prSet presAssocID="{1042519E-F72F-E344-B63D-1A65B8AC21E2}" presName="rootConnector" presStyleLbl="node1" presStyleIdx="0" presStyleCnt="3"/>
      <dgm:spPr/>
      <dgm:t>
        <a:bodyPr/>
        <a:lstStyle/>
        <a:p>
          <a:endParaRPr lang="en-US"/>
        </a:p>
      </dgm:t>
    </dgm:pt>
    <dgm:pt modelId="{4BD91396-51A1-D349-AEE0-29C3E3FB6D84}" type="pres">
      <dgm:prSet presAssocID="{1042519E-F72F-E344-B63D-1A65B8AC21E2}" presName="childShape" presStyleCnt="0"/>
      <dgm:spPr/>
    </dgm:pt>
    <dgm:pt modelId="{210ABFA9-35DA-A443-9780-833906CB953D}" type="pres">
      <dgm:prSet presAssocID="{8EDDB387-C972-9A4C-A8ED-8A3925716B49}" presName="Name13" presStyleLbl="parChTrans1D2" presStyleIdx="0" presStyleCnt="5"/>
      <dgm:spPr/>
      <dgm:t>
        <a:bodyPr/>
        <a:lstStyle/>
        <a:p>
          <a:endParaRPr lang="en-US"/>
        </a:p>
      </dgm:t>
    </dgm:pt>
    <dgm:pt modelId="{D344A2E0-C076-A442-BD5C-58A28755BDAE}" type="pres">
      <dgm:prSet presAssocID="{C2437BF3-9CED-5447-B114-5E42FAC2830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CE6F0-27E5-6B47-A005-6CEA3B53555C}" type="pres">
      <dgm:prSet presAssocID="{63504A57-50E8-D447-BBB5-F9F239271DFC}" presName="Name13" presStyleLbl="parChTrans1D2" presStyleIdx="1" presStyleCnt="5"/>
      <dgm:spPr/>
      <dgm:t>
        <a:bodyPr/>
        <a:lstStyle/>
        <a:p>
          <a:endParaRPr lang="en-US"/>
        </a:p>
      </dgm:t>
    </dgm:pt>
    <dgm:pt modelId="{7827C246-525D-2A46-A0E9-57483B5AA0E2}" type="pres">
      <dgm:prSet presAssocID="{EB7897A3-735E-F046-A00E-3819E08D938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EF5D2-05F2-4644-8C4F-9CDE9C8182E2}" type="pres">
      <dgm:prSet presAssocID="{532E8C25-8097-9F4F-8A4E-3341B24E9EC2}" presName="root" presStyleCnt="0"/>
      <dgm:spPr/>
    </dgm:pt>
    <dgm:pt modelId="{E889F350-9921-4D47-ADC3-46AE9741DF17}" type="pres">
      <dgm:prSet presAssocID="{532E8C25-8097-9F4F-8A4E-3341B24E9EC2}" presName="rootComposite" presStyleCnt="0"/>
      <dgm:spPr/>
    </dgm:pt>
    <dgm:pt modelId="{5F4ACE6E-4921-6844-B32D-B1925846012F}" type="pres">
      <dgm:prSet presAssocID="{532E8C25-8097-9F4F-8A4E-3341B24E9EC2}" presName="rootText" presStyleLbl="node1" presStyleIdx="1" presStyleCnt="3"/>
      <dgm:spPr/>
      <dgm:t>
        <a:bodyPr/>
        <a:lstStyle/>
        <a:p>
          <a:endParaRPr lang="en-US"/>
        </a:p>
      </dgm:t>
    </dgm:pt>
    <dgm:pt modelId="{8FFD1A14-BB4C-654C-94AF-0DF0308407E8}" type="pres">
      <dgm:prSet presAssocID="{532E8C25-8097-9F4F-8A4E-3341B24E9EC2}" presName="rootConnector" presStyleLbl="node1" presStyleIdx="1" presStyleCnt="3"/>
      <dgm:spPr/>
      <dgm:t>
        <a:bodyPr/>
        <a:lstStyle/>
        <a:p>
          <a:endParaRPr lang="en-US"/>
        </a:p>
      </dgm:t>
    </dgm:pt>
    <dgm:pt modelId="{E9737D6D-C70D-534A-846A-697F9606FDF4}" type="pres">
      <dgm:prSet presAssocID="{532E8C25-8097-9F4F-8A4E-3341B24E9EC2}" presName="childShape" presStyleCnt="0"/>
      <dgm:spPr/>
    </dgm:pt>
    <dgm:pt modelId="{E64A5FD2-47D5-5045-885D-873AD91C81E1}" type="pres">
      <dgm:prSet presAssocID="{AD2D24BB-0327-3D49-A967-9962908C9A23}" presName="Name13" presStyleLbl="parChTrans1D2" presStyleIdx="2" presStyleCnt="5"/>
      <dgm:spPr/>
      <dgm:t>
        <a:bodyPr/>
        <a:lstStyle/>
        <a:p>
          <a:endParaRPr lang="en-US"/>
        </a:p>
      </dgm:t>
    </dgm:pt>
    <dgm:pt modelId="{51D9C336-A593-5A48-86FF-E0F392143298}" type="pres">
      <dgm:prSet presAssocID="{85C7B797-E293-BD41-915D-C1EE77A0026D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972D9-79AD-404B-8DA7-4455C201C90F}" type="pres">
      <dgm:prSet presAssocID="{1A5C16B2-799C-8741-9B9C-3F3292DDF759}" presName="root" presStyleCnt="0"/>
      <dgm:spPr/>
    </dgm:pt>
    <dgm:pt modelId="{FA293D22-BDFD-5643-AC76-B39BAFD00BD4}" type="pres">
      <dgm:prSet presAssocID="{1A5C16B2-799C-8741-9B9C-3F3292DDF759}" presName="rootComposite" presStyleCnt="0"/>
      <dgm:spPr/>
    </dgm:pt>
    <dgm:pt modelId="{0F4C37E7-F27F-0045-90A0-44E30BA5FAA1}" type="pres">
      <dgm:prSet presAssocID="{1A5C16B2-799C-8741-9B9C-3F3292DDF759}" presName="rootText" presStyleLbl="node1" presStyleIdx="2" presStyleCnt="3"/>
      <dgm:spPr/>
      <dgm:t>
        <a:bodyPr/>
        <a:lstStyle/>
        <a:p>
          <a:endParaRPr lang="en-US"/>
        </a:p>
      </dgm:t>
    </dgm:pt>
    <dgm:pt modelId="{34235046-066D-5A4A-9CEC-DF84E3D61ACF}" type="pres">
      <dgm:prSet presAssocID="{1A5C16B2-799C-8741-9B9C-3F3292DDF759}" presName="rootConnector" presStyleLbl="node1" presStyleIdx="2" presStyleCnt="3"/>
      <dgm:spPr/>
      <dgm:t>
        <a:bodyPr/>
        <a:lstStyle/>
        <a:p>
          <a:endParaRPr lang="en-US"/>
        </a:p>
      </dgm:t>
    </dgm:pt>
    <dgm:pt modelId="{BED27ABA-86D0-5B41-A33E-1F260F2F6625}" type="pres">
      <dgm:prSet presAssocID="{1A5C16B2-799C-8741-9B9C-3F3292DDF759}" presName="childShape" presStyleCnt="0"/>
      <dgm:spPr/>
    </dgm:pt>
    <dgm:pt modelId="{CC0749FC-7518-F541-88BF-BA5CF4902E6C}" type="pres">
      <dgm:prSet presAssocID="{1D181D78-0D63-194C-ADE8-F926A6058CE7}" presName="Name13" presStyleLbl="parChTrans1D2" presStyleIdx="3" presStyleCnt="5"/>
      <dgm:spPr/>
      <dgm:t>
        <a:bodyPr/>
        <a:lstStyle/>
        <a:p>
          <a:endParaRPr lang="en-US"/>
        </a:p>
      </dgm:t>
    </dgm:pt>
    <dgm:pt modelId="{DCBAFE79-5E7F-8145-8668-087EBD76297B}" type="pres">
      <dgm:prSet presAssocID="{34B59A7C-0651-9C42-A46A-C59FB9DDFC1E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7CDE1-5AD9-FD49-981B-47CB03A0C753}" type="pres">
      <dgm:prSet presAssocID="{33EB9917-4A6D-184C-B740-0718B9A337BC}" presName="Name13" presStyleLbl="parChTrans1D2" presStyleIdx="4" presStyleCnt="5"/>
      <dgm:spPr/>
      <dgm:t>
        <a:bodyPr/>
        <a:lstStyle/>
        <a:p>
          <a:endParaRPr lang="en-US"/>
        </a:p>
      </dgm:t>
    </dgm:pt>
    <dgm:pt modelId="{B52F4B49-0B80-4F4A-8BF7-79A1214A1CD1}" type="pres">
      <dgm:prSet presAssocID="{B4C9874C-8561-354E-91F0-4F5205599F92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6C5CB4-BFF0-F64E-84F8-CF9D71231396}" type="presOf" srcId="{63504A57-50E8-D447-BBB5-F9F239271DFC}" destId="{81ACE6F0-27E5-6B47-A005-6CEA3B53555C}" srcOrd="0" destOrd="0" presId="urn:microsoft.com/office/officeart/2005/8/layout/hierarchy3"/>
    <dgm:cxn modelId="{E6D7C038-8889-C241-A6AC-D5052B91732B}" srcId="{1A5C16B2-799C-8741-9B9C-3F3292DDF759}" destId="{B4C9874C-8561-354E-91F0-4F5205599F92}" srcOrd="1" destOrd="0" parTransId="{33EB9917-4A6D-184C-B740-0718B9A337BC}" sibTransId="{7B5D3AAE-B618-ED4D-AF7B-33B3C24BEF2E}"/>
    <dgm:cxn modelId="{277D7123-8B5D-4A47-A924-3D9D8885B2A0}" type="presOf" srcId="{1042519E-F72F-E344-B63D-1A65B8AC21E2}" destId="{47F1C8D5-EEFF-6F4B-9F76-DC8D7ABD1E19}" srcOrd="0" destOrd="0" presId="urn:microsoft.com/office/officeart/2005/8/layout/hierarchy3"/>
    <dgm:cxn modelId="{CCDB3433-678D-4643-9281-59F9ABD2E3C1}" type="presOf" srcId="{1D181D78-0D63-194C-ADE8-F926A6058CE7}" destId="{CC0749FC-7518-F541-88BF-BA5CF4902E6C}" srcOrd="0" destOrd="0" presId="urn:microsoft.com/office/officeart/2005/8/layout/hierarchy3"/>
    <dgm:cxn modelId="{6DE29AA1-CC00-2B4A-8029-5BCA07E2CDEA}" type="presOf" srcId="{1042519E-F72F-E344-B63D-1A65B8AC21E2}" destId="{EAA5FD3F-248C-424E-BF29-4E3838DBD52B}" srcOrd="1" destOrd="0" presId="urn:microsoft.com/office/officeart/2005/8/layout/hierarchy3"/>
    <dgm:cxn modelId="{2E2BB7D1-1641-AE4B-95AD-01B12180A838}" srcId="{1042519E-F72F-E344-B63D-1A65B8AC21E2}" destId="{C2437BF3-9CED-5447-B114-5E42FAC2830C}" srcOrd="0" destOrd="0" parTransId="{8EDDB387-C972-9A4C-A8ED-8A3925716B49}" sibTransId="{2022958F-C55C-BF4C-8AA4-ABE326352A5A}"/>
    <dgm:cxn modelId="{C9128B92-153E-4A42-88DF-834EB37744EA}" srcId="{B58A0FFD-D25A-1E4F-92FB-ABFD3BE27A6E}" destId="{532E8C25-8097-9F4F-8A4E-3341B24E9EC2}" srcOrd="1" destOrd="0" parTransId="{3FFE9368-7D88-6B45-A7D4-8402CC17F684}" sibTransId="{FC19BDDF-93E1-104A-A2B0-6993DA68C9C1}"/>
    <dgm:cxn modelId="{46D16D0D-D731-E541-9821-A3B6EAC61053}" type="presOf" srcId="{85C7B797-E293-BD41-915D-C1EE77A0026D}" destId="{51D9C336-A593-5A48-86FF-E0F392143298}" srcOrd="0" destOrd="0" presId="urn:microsoft.com/office/officeart/2005/8/layout/hierarchy3"/>
    <dgm:cxn modelId="{333D7670-6BF8-EB4F-915A-AA49881EF4C3}" type="presOf" srcId="{34B59A7C-0651-9C42-A46A-C59FB9DDFC1E}" destId="{DCBAFE79-5E7F-8145-8668-087EBD76297B}" srcOrd="0" destOrd="0" presId="urn:microsoft.com/office/officeart/2005/8/layout/hierarchy3"/>
    <dgm:cxn modelId="{2C1A5347-C318-294C-A2D1-F0E6AACF8264}" srcId="{1A5C16B2-799C-8741-9B9C-3F3292DDF759}" destId="{34B59A7C-0651-9C42-A46A-C59FB9DDFC1E}" srcOrd="0" destOrd="0" parTransId="{1D181D78-0D63-194C-ADE8-F926A6058CE7}" sibTransId="{4B0F1B9C-711D-CF46-A685-FED96133151E}"/>
    <dgm:cxn modelId="{0967BFD2-62B1-EA4A-AF11-D6576769FD95}" srcId="{1042519E-F72F-E344-B63D-1A65B8AC21E2}" destId="{EB7897A3-735E-F046-A00E-3819E08D9380}" srcOrd="1" destOrd="0" parTransId="{63504A57-50E8-D447-BBB5-F9F239271DFC}" sibTransId="{1104B82E-B08B-9E4C-8EC5-6306C88886F3}"/>
    <dgm:cxn modelId="{C982EC41-D524-1F45-8EEA-76101389E0B6}" type="presOf" srcId="{AD2D24BB-0327-3D49-A967-9962908C9A23}" destId="{E64A5FD2-47D5-5045-885D-873AD91C81E1}" srcOrd="0" destOrd="0" presId="urn:microsoft.com/office/officeart/2005/8/layout/hierarchy3"/>
    <dgm:cxn modelId="{A482762E-F261-1140-A35A-2AEDBBF8ACC5}" type="presOf" srcId="{B58A0FFD-D25A-1E4F-92FB-ABFD3BE27A6E}" destId="{EF05A3E4-084D-3946-88F9-29EACEA04C6A}" srcOrd="0" destOrd="0" presId="urn:microsoft.com/office/officeart/2005/8/layout/hierarchy3"/>
    <dgm:cxn modelId="{75F3D76E-3548-8147-8D5B-B3B61B63725F}" srcId="{B58A0FFD-D25A-1E4F-92FB-ABFD3BE27A6E}" destId="{1A5C16B2-799C-8741-9B9C-3F3292DDF759}" srcOrd="2" destOrd="0" parTransId="{EE410212-9C61-2647-9761-0D66E6F9A72E}" sibTransId="{6901E51C-304C-584B-A80F-1254E9A49D03}"/>
    <dgm:cxn modelId="{D0559896-0CA7-4040-8B95-0DD74525D2A6}" type="presOf" srcId="{8EDDB387-C972-9A4C-A8ED-8A3925716B49}" destId="{210ABFA9-35DA-A443-9780-833906CB953D}" srcOrd="0" destOrd="0" presId="urn:microsoft.com/office/officeart/2005/8/layout/hierarchy3"/>
    <dgm:cxn modelId="{E0D495F9-F15E-E344-905A-009DA4739172}" srcId="{B58A0FFD-D25A-1E4F-92FB-ABFD3BE27A6E}" destId="{1042519E-F72F-E344-B63D-1A65B8AC21E2}" srcOrd="0" destOrd="0" parTransId="{037AF0DD-BD5F-4A43-80E8-23B52C402242}" sibTransId="{21951F36-3000-6342-BFCF-50CD4B4503AD}"/>
    <dgm:cxn modelId="{F4D5D404-3C9B-3B4A-B92B-3BE4E5E99BA2}" type="presOf" srcId="{532E8C25-8097-9F4F-8A4E-3341B24E9EC2}" destId="{8FFD1A14-BB4C-654C-94AF-0DF0308407E8}" srcOrd="1" destOrd="0" presId="urn:microsoft.com/office/officeart/2005/8/layout/hierarchy3"/>
    <dgm:cxn modelId="{79C7FD5E-2944-3C46-8B2F-74FBE49F2DF0}" type="presOf" srcId="{EB7897A3-735E-F046-A00E-3819E08D9380}" destId="{7827C246-525D-2A46-A0E9-57483B5AA0E2}" srcOrd="0" destOrd="0" presId="urn:microsoft.com/office/officeart/2005/8/layout/hierarchy3"/>
    <dgm:cxn modelId="{2DA50811-1456-124D-8BB1-573F1EB1683E}" type="presOf" srcId="{1A5C16B2-799C-8741-9B9C-3F3292DDF759}" destId="{34235046-066D-5A4A-9CEC-DF84E3D61ACF}" srcOrd="1" destOrd="0" presId="urn:microsoft.com/office/officeart/2005/8/layout/hierarchy3"/>
    <dgm:cxn modelId="{83601DE3-0A5F-7B47-806F-AD5092FBC4DC}" type="presOf" srcId="{C2437BF3-9CED-5447-B114-5E42FAC2830C}" destId="{D344A2E0-C076-A442-BD5C-58A28755BDAE}" srcOrd="0" destOrd="0" presId="urn:microsoft.com/office/officeart/2005/8/layout/hierarchy3"/>
    <dgm:cxn modelId="{DF180383-6B8A-D245-824B-A81255FECBCE}" type="presOf" srcId="{B4C9874C-8561-354E-91F0-4F5205599F92}" destId="{B52F4B49-0B80-4F4A-8BF7-79A1214A1CD1}" srcOrd="0" destOrd="0" presId="urn:microsoft.com/office/officeart/2005/8/layout/hierarchy3"/>
    <dgm:cxn modelId="{A4DE5BF4-BB93-2849-907C-9F439D64CBA8}" type="presOf" srcId="{1A5C16B2-799C-8741-9B9C-3F3292DDF759}" destId="{0F4C37E7-F27F-0045-90A0-44E30BA5FAA1}" srcOrd="0" destOrd="0" presId="urn:microsoft.com/office/officeart/2005/8/layout/hierarchy3"/>
    <dgm:cxn modelId="{01681736-6A3B-9F4F-A255-2CDE0AD1CAE9}" srcId="{532E8C25-8097-9F4F-8A4E-3341B24E9EC2}" destId="{85C7B797-E293-BD41-915D-C1EE77A0026D}" srcOrd="0" destOrd="0" parTransId="{AD2D24BB-0327-3D49-A967-9962908C9A23}" sibTransId="{ECBD92D0-455A-0C4A-8E65-E2D138C2A453}"/>
    <dgm:cxn modelId="{027C1752-572E-A14D-9F25-E5E6AAAEC33F}" type="presOf" srcId="{33EB9917-4A6D-184C-B740-0718B9A337BC}" destId="{5607CDE1-5AD9-FD49-981B-47CB03A0C753}" srcOrd="0" destOrd="0" presId="urn:microsoft.com/office/officeart/2005/8/layout/hierarchy3"/>
    <dgm:cxn modelId="{22808483-BB86-6540-BCF6-74401C9D0A72}" type="presOf" srcId="{532E8C25-8097-9F4F-8A4E-3341B24E9EC2}" destId="{5F4ACE6E-4921-6844-B32D-B1925846012F}" srcOrd="0" destOrd="0" presId="urn:microsoft.com/office/officeart/2005/8/layout/hierarchy3"/>
    <dgm:cxn modelId="{F02F4024-8694-3040-B5B1-D4C28C45CA4E}" type="presParOf" srcId="{EF05A3E4-084D-3946-88F9-29EACEA04C6A}" destId="{BF89D899-5246-594F-A931-85FC2921EFDA}" srcOrd="0" destOrd="0" presId="urn:microsoft.com/office/officeart/2005/8/layout/hierarchy3"/>
    <dgm:cxn modelId="{3D6479E1-5B48-4C44-AA77-F3DBCB232FC7}" type="presParOf" srcId="{BF89D899-5246-594F-A931-85FC2921EFDA}" destId="{40F98CC0-6FEE-7F40-BDD7-A00D8DE5BA67}" srcOrd="0" destOrd="0" presId="urn:microsoft.com/office/officeart/2005/8/layout/hierarchy3"/>
    <dgm:cxn modelId="{3C12624D-4BC0-F24F-8D47-24D44BDE66FD}" type="presParOf" srcId="{40F98CC0-6FEE-7F40-BDD7-A00D8DE5BA67}" destId="{47F1C8D5-EEFF-6F4B-9F76-DC8D7ABD1E19}" srcOrd="0" destOrd="0" presId="urn:microsoft.com/office/officeart/2005/8/layout/hierarchy3"/>
    <dgm:cxn modelId="{95123A82-1D90-6E4C-8F7E-7578973B0770}" type="presParOf" srcId="{40F98CC0-6FEE-7F40-BDD7-A00D8DE5BA67}" destId="{EAA5FD3F-248C-424E-BF29-4E3838DBD52B}" srcOrd="1" destOrd="0" presId="urn:microsoft.com/office/officeart/2005/8/layout/hierarchy3"/>
    <dgm:cxn modelId="{B74FC5A1-CFFE-A649-87E6-1FBABEF5E5EA}" type="presParOf" srcId="{BF89D899-5246-594F-A931-85FC2921EFDA}" destId="{4BD91396-51A1-D349-AEE0-29C3E3FB6D84}" srcOrd="1" destOrd="0" presId="urn:microsoft.com/office/officeart/2005/8/layout/hierarchy3"/>
    <dgm:cxn modelId="{C190049C-128E-6E48-8167-75937C088F04}" type="presParOf" srcId="{4BD91396-51A1-D349-AEE0-29C3E3FB6D84}" destId="{210ABFA9-35DA-A443-9780-833906CB953D}" srcOrd="0" destOrd="0" presId="urn:microsoft.com/office/officeart/2005/8/layout/hierarchy3"/>
    <dgm:cxn modelId="{F6875D97-D37E-6743-AB43-F552077AD30D}" type="presParOf" srcId="{4BD91396-51A1-D349-AEE0-29C3E3FB6D84}" destId="{D344A2E0-C076-A442-BD5C-58A28755BDAE}" srcOrd="1" destOrd="0" presId="urn:microsoft.com/office/officeart/2005/8/layout/hierarchy3"/>
    <dgm:cxn modelId="{0279FBDD-83FC-D14B-8EC7-DD26716258BE}" type="presParOf" srcId="{4BD91396-51A1-D349-AEE0-29C3E3FB6D84}" destId="{81ACE6F0-27E5-6B47-A005-6CEA3B53555C}" srcOrd="2" destOrd="0" presId="urn:microsoft.com/office/officeart/2005/8/layout/hierarchy3"/>
    <dgm:cxn modelId="{8B36604B-6019-E949-AFC9-EB93A3791AE2}" type="presParOf" srcId="{4BD91396-51A1-D349-AEE0-29C3E3FB6D84}" destId="{7827C246-525D-2A46-A0E9-57483B5AA0E2}" srcOrd="3" destOrd="0" presId="urn:microsoft.com/office/officeart/2005/8/layout/hierarchy3"/>
    <dgm:cxn modelId="{50994AD2-4831-D947-97D3-37A0DECE4C4C}" type="presParOf" srcId="{EF05A3E4-084D-3946-88F9-29EACEA04C6A}" destId="{637EF5D2-05F2-4644-8C4F-9CDE9C8182E2}" srcOrd="1" destOrd="0" presId="urn:microsoft.com/office/officeart/2005/8/layout/hierarchy3"/>
    <dgm:cxn modelId="{41E9A8C8-5EEB-6142-993B-C4E73765E76F}" type="presParOf" srcId="{637EF5D2-05F2-4644-8C4F-9CDE9C8182E2}" destId="{E889F350-9921-4D47-ADC3-46AE9741DF17}" srcOrd="0" destOrd="0" presId="urn:microsoft.com/office/officeart/2005/8/layout/hierarchy3"/>
    <dgm:cxn modelId="{E79A35BA-81BD-E748-945B-05C3A7BB3CE3}" type="presParOf" srcId="{E889F350-9921-4D47-ADC3-46AE9741DF17}" destId="{5F4ACE6E-4921-6844-B32D-B1925846012F}" srcOrd="0" destOrd="0" presId="urn:microsoft.com/office/officeart/2005/8/layout/hierarchy3"/>
    <dgm:cxn modelId="{BF95DBD7-3E3A-9A4E-A423-8C13E4AABE33}" type="presParOf" srcId="{E889F350-9921-4D47-ADC3-46AE9741DF17}" destId="{8FFD1A14-BB4C-654C-94AF-0DF0308407E8}" srcOrd="1" destOrd="0" presId="urn:microsoft.com/office/officeart/2005/8/layout/hierarchy3"/>
    <dgm:cxn modelId="{D4F0A6DF-9A10-7E4F-ABB8-2A19AFCD22C8}" type="presParOf" srcId="{637EF5D2-05F2-4644-8C4F-9CDE9C8182E2}" destId="{E9737D6D-C70D-534A-846A-697F9606FDF4}" srcOrd="1" destOrd="0" presId="urn:microsoft.com/office/officeart/2005/8/layout/hierarchy3"/>
    <dgm:cxn modelId="{65F2E77E-B14B-7942-A49B-0AD9205CE560}" type="presParOf" srcId="{E9737D6D-C70D-534A-846A-697F9606FDF4}" destId="{E64A5FD2-47D5-5045-885D-873AD91C81E1}" srcOrd="0" destOrd="0" presId="urn:microsoft.com/office/officeart/2005/8/layout/hierarchy3"/>
    <dgm:cxn modelId="{8C01D3C1-3182-FA47-A08D-A5B6FB1D22FF}" type="presParOf" srcId="{E9737D6D-C70D-534A-846A-697F9606FDF4}" destId="{51D9C336-A593-5A48-86FF-E0F392143298}" srcOrd="1" destOrd="0" presId="urn:microsoft.com/office/officeart/2005/8/layout/hierarchy3"/>
    <dgm:cxn modelId="{65583789-EB7C-7D4A-9391-5A6F532B6F5F}" type="presParOf" srcId="{EF05A3E4-084D-3946-88F9-29EACEA04C6A}" destId="{190972D9-79AD-404B-8DA7-4455C201C90F}" srcOrd="2" destOrd="0" presId="urn:microsoft.com/office/officeart/2005/8/layout/hierarchy3"/>
    <dgm:cxn modelId="{39D8FCDB-C136-0A43-93EC-4BCD2DF62BDB}" type="presParOf" srcId="{190972D9-79AD-404B-8DA7-4455C201C90F}" destId="{FA293D22-BDFD-5643-AC76-B39BAFD00BD4}" srcOrd="0" destOrd="0" presId="urn:microsoft.com/office/officeart/2005/8/layout/hierarchy3"/>
    <dgm:cxn modelId="{565F1E22-F134-734A-854E-34AC52F34786}" type="presParOf" srcId="{FA293D22-BDFD-5643-AC76-B39BAFD00BD4}" destId="{0F4C37E7-F27F-0045-90A0-44E30BA5FAA1}" srcOrd="0" destOrd="0" presId="urn:microsoft.com/office/officeart/2005/8/layout/hierarchy3"/>
    <dgm:cxn modelId="{EC28778C-18E6-6744-BDE0-9C04C428BC7A}" type="presParOf" srcId="{FA293D22-BDFD-5643-AC76-B39BAFD00BD4}" destId="{34235046-066D-5A4A-9CEC-DF84E3D61ACF}" srcOrd="1" destOrd="0" presId="urn:microsoft.com/office/officeart/2005/8/layout/hierarchy3"/>
    <dgm:cxn modelId="{7AA8B08D-5F39-784F-8311-E0FF22BB2C8A}" type="presParOf" srcId="{190972D9-79AD-404B-8DA7-4455C201C90F}" destId="{BED27ABA-86D0-5B41-A33E-1F260F2F6625}" srcOrd="1" destOrd="0" presId="urn:microsoft.com/office/officeart/2005/8/layout/hierarchy3"/>
    <dgm:cxn modelId="{2A1D3DDB-2F7A-5645-B36B-1B7FF4123CBC}" type="presParOf" srcId="{BED27ABA-86D0-5B41-A33E-1F260F2F6625}" destId="{CC0749FC-7518-F541-88BF-BA5CF4902E6C}" srcOrd="0" destOrd="0" presId="urn:microsoft.com/office/officeart/2005/8/layout/hierarchy3"/>
    <dgm:cxn modelId="{1A36D399-58F4-8341-930C-0EAD8014D9D7}" type="presParOf" srcId="{BED27ABA-86D0-5B41-A33E-1F260F2F6625}" destId="{DCBAFE79-5E7F-8145-8668-087EBD76297B}" srcOrd="1" destOrd="0" presId="urn:microsoft.com/office/officeart/2005/8/layout/hierarchy3"/>
    <dgm:cxn modelId="{0B52F8F8-69E0-7D49-AF54-493C6B601153}" type="presParOf" srcId="{BED27ABA-86D0-5B41-A33E-1F260F2F6625}" destId="{5607CDE1-5AD9-FD49-981B-47CB03A0C753}" srcOrd="2" destOrd="0" presId="urn:microsoft.com/office/officeart/2005/8/layout/hierarchy3"/>
    <dgm:cxn modelId="{DD262614-21F1-AF4E-97B2-9B35C95B89E1}" type="presParOf" srcId="{BED27ABA-86D0-5B41-A33E-1F260F2F6625}" destId="{B52F4B49-0B80-4F4A-8BF7-79A1214A1CD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984274-0A78-4742-B2A3-6125A83EEA84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D2390-3283-9943-81CA-773683FA38FB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/>
          <a:r>
            <a:rPr lang="en-US" sz="1800" b="1" cap="none" spc="0" dirty="0" smtClean="0">
              <a:ln/>
              <a:solidFill>
                <a:schemeClr val="accent4"/>
              </a:solidFill>
              <a:effectLst/>
            </a:rPr>
            <a:t>Why we share literature with children</a:t>
          </a:r>
          <a:endParaRPr lang="en-US" sz="1800" b="1" cap="none" spc="0" dirty="0">
            <a:ln/>
            <a:solidFill>
              <a:schemeClr val="accent4"/>
            </a:solidFill>
            <a:effectLst/>
          </a:endParaRPr>
        </a:p>
      </dgm:t>
    </dgm:pt>
    <dgm:pt modelId="{1D8FBA02-A679-8F4F-9B5B-0ADB5178B4A8}" type="parTrans" cxnId="{C4C793BF-62F8-414E-9CBE-E96C08477BA6}">
      <dgm:prSet/>
      <dgm:spPr/>
      <dgm:t>
        <a:bodyPr/>
        <a:lstStyle/>
        <a:p>
          <a:endParaRPr lang="en-US"/>
        </a:p>
      </dgm:t>
    </dgm:pt>
    <dgm:pt modelId="{88891850-D58D-484F-B7F0-589537C852B0}" type="sibTrans" cxnId="{C4C793BF-62F8-414E-9CBE-E96C08477BA6}">
      <dgm:prSet/>
      <dgm:spPr/>
      <dgm:t>
        <a:bodyPr/>
        <a:lstStyle/>
        <a:p>
          <a:endParaRPr lang="en-US"/>
        </a:p>
      </dgm:t>
    </dgm:pt>
    <dgm:pt modelId="{F09BDDC6-4583-BA43-A502-0929FE230D86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900" b="1" dirty="0" smtClean="0">
              <a:solidFill>
                <a:srgbClr val="7030A0"/>
              </a:solidFill>
            </a:rPr>
            <a:t> </a:t>
          </a:r>
          <a:r>
            <a:rPr lang="en-US" sz="1200" b="1" dirty="0" smtClean="0">
              <a:solidFill>
                <a:srgbClr val="7030A0"/>
              </a:solidFill>
            </a:rPr>
            <a:t>We share literature because</a:t>
          </a:r>
          <a:r>
            <a:rPr lang="en-US" sz="1200" b="1" baseline="0" dirty="0" smtClean="0">
              <a:solidFill>
                <a:srgbClr val="7030A0"/>
              </a:solidFill>
            </a:rPr>
            <a:t> i</a:t>
          </a:r>
          <a:r>
            <a:rPr lang="en-US" sz="1200" b="1" dirty="0" smtClean="0">
              <a:solidFill>
                <a:srgbClr val="7030A0"/>
              </a:solidFill>
            </a:rPr>
            <a:t>t's fun! </a:t>
          </a:r>
          <a:endParaRPr lang="en-US" sz="1200" b="1" dirty="0">
            <a:solidFill>
              <a:srgbClr val="7030A0"/>
            </a:solidFill>
          </a:endParaRPr>
        </a:p>
      </dgm:t>
    </dgm:pt>
    <dgm:pt modelId="{8991ABD7-9C3B-0C42-8B30-0C9CA48B54E9}" type="parTrans" cxnId="{095C7949-72B9-A846-8922-AF4ED6637128}">
      <dgm:prSet/>
      <dgm:spPr/>
      <dgm:t>
        <a:bodyPr/>
        <a:lstStyle/>
        <a:p>
          <a:endParaRPr lang="en-US"/>
        </a:p>
      </dgm:t>
    </dgm:pt>
    <dgm:pt modelId="{74174FAA-1D67-CC4B-BFF2-995CD44461C7}" type="sibTrans" cxnId="{095C7949-72B9-A846-8922-AF4ED6637128}">
      <dgm:prSet/>
      <dgm:spPr/>
      <dgm:t>
        <a:bodyPr/>
        <a:lstStyle/>
        <a:p>
          <a:endParaRPr lang="en-US"/>
        </a:p>
      </dgm:t>
    </dgm:pt>
    <dgm:pt modelId="{A6940569-6101-DE40-BFDF-138A0E19BA6D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rgbClr val="7030A0"/>
              </a:solidFill>
            </a:rPr>
            <a:t>When we share literature it develops empathy.</a:t>
          </a:r>
          <a:endParaRPr lang="en-US" sz="1200" b="1" dirty="0">
            <a:solidFill>
              <a:srgbClr val="7030A0"/>
            </a:solidFill>
          </a:endParaRPr>
        </a:p>
      </dgm:t>
    </dgm:pt>
    <dgm:pt modelId="{1CEE7C70-3AB1-7245-9F38-959BEA73090F}" type="parTrans" cxnId="{23B1F236-6D6A-B544-B6A8-AD3F54FC628F}">
      <dgm:prSet/>
      <dgm:spPr/>
      <dgm:t>
        <a:bodyPr/>
        <a:lstStyle/>
        <a:p>
          <a:endParaRPr lang="en-US"/>
        </a:p>
      </dgm:t>
    </dgm:pt>
    <dgm:pt modelId="{A31D8A03-D26C-784D-A07B-097EA4BA4B6A}" type="sibTrans" cxnId="{23B1F236-6D6A-B544-B6A8-AD3F54FC628F}">
      <dgm:prSet/>
      <dgm:spPr/>
      <dgm:t>
        <a:bodyPr/>
        <a:lstStyle/>
        <a:p>
          <a:endParaRPr lang="en-US"/>
        </a:p>
      </dgm:t>
    </dgm:pt>
    <dgm:pt modelId="{BE1C86EC-3392-BF41-9662-E9281E7A7A72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rgbClr val="7030A0"/>
              </a:solidFill>
            </a:rPr>
            <a:t>Sharing literature supports life-long learning.</a:t>
          </a:r>
          <a:endParaRPr lang="en-US" sz="1200" b="1" dirty="0">
            <a:solidFill>
              <a:srgbClr val="7030A0"/>
            </a:solidFill>
          </a:endParaRPr>
        </a:p>
      </dgm:t>
    </dgm:pt>
    <dgm:pt modelId="{AEAB3263-9EF9-8544-BC19-3B15D736B4C5}" type="parTrans" cxnId="{D23CCBC7-19D1-D84E-A6FE-5567533DC5CD}">
      <dgm:prSet/>
      <dgm:spPr/>
      <dgm:t>
        <a:bodyPr/>
        <a:lstStyle/>
        <a:p>
          <a:endParaRPr lang="en-US"/>
        </a:p>
      </dgm:t>
    </dgm:pt>
    <dgm:pt modelId="{BAC5ADAD-1ED9-104D-B637-86C3DD6FF356}" type="sibTrans" cxnId="{D23CCBC7-19D1-D84E-A6FE-5567533DC5CD}">
      <dgm:prSet/>
      <dgm:spPr/>
      <dgm:t>
        <a:bodyPr/>
        <a:lstStyle/>
        <a:p>
          <a:endParaRPr lang="en-US"/>
        </a:p>
      </dgm:t>
    </dgm:pt>
    <dgm:pt modelId="{E7734B11-CDCE-D540-96C6-A35FC0833D18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rgbClr val="7030A0"/>
              </a:solidFill>
            </a:rPr>
            <a:t>Reading</a:t>
          </a:r>
          <a:r>
            <a:rPr lang="en-US" sz="1200" b="1" baseline="0" dirty="0" smtClean="0">
              <a:solidFill>
                <a:srgbClr val="7030A0"/>
              </a:solidFill>
            </a:rPr>
            <a:t> </a:t>
          </a:r>
          <a:r>
            <a:rPr lang="en-US" sz="1200" b="1" dirty="0" smtClean="0">
              <a:solidFill>
                <a:srgbClr val="7030A0"/>
              </a:solidFill>
            </a:rPr>
            <a:t>aids in language development. </a:t>
          </a:r>
          <a:endParaRPr lang="en-US" sz="1200" b="1" dirty="0">
            <a:solidFill>
              <a:srgbClr val="7030A0"/>
            </a:solidFill>
          </a:endParaRPr>
        </a:p>
      </dgm:t>
    </dgm:pt>
    <dgm:pt modelId="{B3AAD04E-9768-2640-B8EB-1BF709E1A084}" type="parTrans" cxnId="{672F235C-B04E-844D-8921-32150397D6C6}">
      <dgm:prSet/>
      <dgm:spPr/>
      <dgm:t>
        <a:bodyPr/>
        <a:lstStyle/>
        <a:p>
          <a:endParaRPr lang="en-US"/>
        </a:p>
      </dgm:t>
    </dgm:pt>
    <dgm:pt modelId="{E97FA3D8-56CD-2142-90F9-21AF318FD4CB}" type="sibTrans" cxnId="{672F235C-B04E-844D-8921-32150397D6C6}">
      <dgm:prSet/>
      <dgm:spPr/>
      <dgm:t>
        <a:bodyPr/>
        <a:lstStyle/>
        <a:p>
          <a:endParaRPr lang="en-US"/>
        </a:p>
      </dgm:t>
    </dgm:pt>
    <dgm:pt modelId="{D021757A-3F17-944E-9D79-C57CE451D5D3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When</a:t>
          </a:r>
          <a:r>
            <a:rPr lang="en-US" sz="1200" baseline="0" dirty="0" smtClean="0">
              <a:solidFill>
                <a:srgbClr val="7030A0"/>
              </a:solidFill>
            </a:rPr>
            <a:t> </a:t>
          </a:r>
          <a:r>
            <a:rPr lang="en-US" sz="1200" dirty="0" smtClean="0">
              <a:solidFill>
                <a:srgbClr val="7030A0"/>
              </a:solidFill>
            </a:rPr>
            <a:t>we enjoy a book,</a:t>
          </a:r>
          <a:r>
            <a:rPr lang="en-US" sz="1200" baseline="0" dirty="0" smtClean="0">
              <a:solidFill>
                <a:srgbClr val="7030A0"/>
              </a:solidFill>
            </a:rPr>
            <a:t> they will enjoy it as well. </a:t>
          </a:r>
          <a:endParaRPr lang="en-US" sz="1200" dirty="0">
            <a:solidFill>
              <a:srgbClr val="7030A0"/>
            </a:solidFill>
          </a:endParaRPr>
        </a:p>
      </dgm:t>
    </dgm:pt>
    <dgm:pt modelId="{50CFE44C-4936-1445-9BCA-11F8B7DEBD2D}" type="parTrans" cxnId="{25BE6950-8D33-B74C-8D55-72A31C99D68C}">
      <dgm:prSet/>
      <dgm:spPr/>
      <dgm:t>
        <a:bodyPr/>
        <a:lstStyle/>
        <a:p>
          <a:endParaRPr lang="en-US"/>
        </a:p>
      </dgm:t>
    </dgm:pt>
    <dgm:pt modelId="{06BA7F84-0556-ED4C-B37C-614AC0718678}" type="sibTrans" cxnId="{25BE6950-8D33-B74C-8D55-72A31C99D68C}">
      <dgm:prSet/>
      <dgm:spPr/>
      <dgm:t>
        <a:bodyPr/>
        <a:lstStyle/>
        <a:p>
          <a:endParaRPr lang="en-US"/>
        </a:p>
      </dgm:t>
    </dgm:pt>
    <dgm:pt modelId="{4D1D137D-69FF-2245-A4CA-569362A388A4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Children acquire a large amount of vocabulary before age 5.</a:t>
          </a:r>
          <a:endParaRPr lang="en-US" sz="1200" dirty="0">
            <a:solidFill>
              <a:srgbClr val="7030A0"/>
            </a:solidFill>
          </a:endParaRPr>
        </a:p>
      </dgm:t>
    </dgm:pt>
    <dgm:pt modelId="{64E13A36-07AD-3346-AEA4-0D0EE4F77271}" type="parTrans" cxnId="{E1979F21-C5BF-8340-8BEF-6BB2C70776E8}">
      <dgm:prSet/>
      <dgm:spPr/>
      <dgm:t>
        <a:bodyPr/>
        <a:lstStyle/>
        <a:p>
          <a:endParaRPr lang="en-US"/>
        </a:p>
      </dgm:t>
    </dgm:pt>
    <dgm:pt modelId="{69A5C16B-E8C5-C541-AB81-F01A47F4E432}" type="sibTrans" cxnId="{E1979F21-C5BF-8340-8BEF-6BB2C70776E8}">
      <dgm:prSet/>
      <dgm:spPr/>
      <dgm:t>
        <a:bodyPr/>
        <a:lstStyle/>
        <a:p>
          <a:endParaRPr lang="en-US"/>
        </a:p>
      </dgm:t>
    </dgm:pt>
    <dgm:pt modelId="{D6AF5FC7-4AC4-3A4B-A61E-6EF9132B0E39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Children will remember vocabulary from the books they have heard read.</a:t>
          </a:r>
          <a:endParaRPr lang="en-US" sz="1200" dirty="0">
            <a:solidFill>
              <a:srgbClr val="7030A0"/>
            </a:solidFill>
          </a:endParaRPr>
        </a:p>
      </dgm:t>
    </dgm:pt>
    <dgm:pt modelId="{63B66C0D-237E-2E4C-8E50-7801281159FF}" type="parTrans" cxnId="{D4732BBC-BE2A-C146-8D83-ECB3F567D638}">
      <dgm:prSet/>
      <dgm:spPr/>
      <dgm:t>
        <a:bodyPr/>
        <a:lstStyle/>
        <a:p>
          <a:endParaRPr lang="en-US"/>
        </a:p>
      </dgm:t>
    </dgm:pt>
    <dgm:pt modelId="{E2E62F01-BBD4-C249-A29D-B0FB25A8C11B}" type="sibTrans" cxnId="{D4732BBC-BE2A-C146-8D83-ECB3F567D638}">
      <dgm:prSet/>
      <dgm:spPr/>
      <dgm:t>
        <a:bodyPr/>
        <a:lstStyle/>
        <a:p>
          <a:endParaRPr lang="en-US"/>
        </a:p>
      </dgm:t>
    </dgm:pt>
    <dgm:pt modelId="{3DDB1EAE-610A-514F-91AF-D480DFD7781D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Children identify with characters and experience what they feel.</a:t>
          </a:r>
          <a:endParaRPr lang="en-US" sz="1200" dirty="0">
            <a:solidFill>
              <a:srgbClr val="7030A0"/>
            </a:solidFill>
          </a:endParaRPr>
        </a:p>
      </dgm:t>
    </dgm:pt>
    <dgm:pt modelId="{232D7C68-8264-B641-974D-AD47ED7F919D}" type="parTrans" cxnId="{F5F534CA-5081-E14C-8B3C-9F3CCC3B7340}">
      <dgm:prSet/>
      <dgm:spPr/>
      <dgm:t>
        <a:bodyPr/>
        <a:lstStyle/>
        <a:p>
          <a:endParaRPr lang="en-US"/>
        </a:p>
      </dgm:t>
    </dgm:pt>
    <dgm:pt modelId="{608B70F5-86A0-9848-B53D-F71CA101753C}" type="sibTrans" cxnId="{F5F534CA-5081-E14C-8B3C-9F3CCC3B7340}">
      <dgm:prSet/>
      <dgm:spPr/>
      <dgm:t>
        <a:bodyPr/>
        <a:lstStyle/>
        <a:p>
          <a:endParaRPr lang="en-US"/>
        </a:p>
      </dgm:t>
    </dgm:pt>
    <dgm:pt modelId="{A94F8C87-88E7-1141-8D20-3F15077B8F27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We can nurture the love of reading by suggesting a series or author that they enjoyed reading.</a:t>
          </a:r>
          <a:endParaRPr lang="en-US" sz="1200" dirty="0">
            <a:solidFill>
              <a:srgbClr val="7030A0"/>
            </a:solidFill>
          </a:endParaRPr>
        </a:p>
      </dgm:t>
    </dgm:pt>
    <dgm:pt modelId="{3CB53F29-DD6D-8348-BE09-E0020BCC9A1D}" type="parTrans" cxnId="{D550818F-EC6F-2345-A7E2-CFBB662D1A3C}">
      <dgm:prSet/>
      <dgm:spPr/>
      <dgm:t>
        <a:bodyPr/>
        <a:lstStyle/>
        <a:p>
          <a:endParaRPr lang="en-US"/>
        </a:p>
      </dgm:t>
    </dgm:pt>
    <dgm:pt modelId="{C0A08F5A-4426-1B40-960D-F9697A684A1F}" type="sibTrans" cxnId="{D550818F-EC6F-2345-A7E2-CFBB662D1A3C}">
      <dgm:prSet/>
      <dgm:spPr/>
      <dgm:t>
        <a:bodyPr/>
        <a:lstStyle/>
        <a:p>
          <a:endParaRPr lang="en-US"/>
        </a:p>
      </dgm:t>
    </dgm:pt>
    <dgm:pt modelId="{A9E76D2C-18EA-9945-9B07-17B438206891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rgbClr val="7030A0"/>
              </a:solidFill>
            </a:rPr>
            <a:t>Sharing literature allows for the reader to see themselves in the story.</a:t>
          </a:r>
          <a:endParaRPr lang="en-US" sz="1200" b="1" dirty="0">
            <a:solidFill>
              <a:srgbClr val="7030A0"/>
            </a:solidFill>
          </a:endParaRPr>
        </a:p>
      </dgm:t>
    </dgm:pt>
    <dgm:pt modelId="{237B9182-D0CE-D04C-A926-BB24F94D65BB}" type="parTrans" cxnId="{4111EAE7-8E54-8B4D-B1DB-417926C9D090}">
      <dgm:prSet/>
      <dgm:spPr/>
      <dgm:t>
        <a:bodyPr/>
        <a:lstStyle/>
        <a:p>
          <a:endParaRPr lang="en-US"/>
        </a:p>
      </dgm:t>
    </dgm:pt>
    <dgm:pt modelId="{DE17D930-2A68-2D4B-B67C-0DF85829248C}" type="sibTrans" cxnId="{4111EAE7-8E54-8B4D-B1DB-417926C9D090}">
      <dgm:prSet/>
      <dgm:spPr/>
      <dgm:t>
        <a:bodyPr/>
        <a:lstStyle/>
        <a:p>
          <a:endParaRPr lang="en-US"/>
        </a:p>
      </dgm:t>
    </dgm:pt>
    <dgm:pt modelId="{68332181-5556-6345-AF40-59E412F92525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Children will identify with characters. (mirror)</a:t>
          </a:r>
          <a:endParaRPr lang="en-US" sz="1200" dirty="0">
            <a:solidFill>
              <a:srgbClr val="7030A0"/>
            </a:solidFill>
          </a:endParaRPr>
        </a:p>
      </dgm:t>
    </dgm:pt>
    <dgm:pt modelId="{02D8220A-9C18-B641-95DC-594CFF9B216A}" type="parTrans" cxnId="{5071ED91-CB8F-6540-A4B9-213AFBAC5A3A}">
      <dgm:prSet/>
      <dgm:spPr/>
      <dgm:t>
        <a:bodyPr/>
        <a:lstStyle/>
        <a:p>
          <a:endParaRPr lang="en-US"/>
        </a:p>
      </dgm:t>
    </dgm:pt>
    <dgm:pt modelId="{FF947607-7226-494B-85BA-8B1514A0CB4E}" type="sibTrans" cxnId="{5071ED91-CB8F-6540-A4B9-213AFBAC5A3A}">
      <dgm:prSet/>
      <dgm:spPr/>
      <dgm:t>
        <a:bodyPr/>
        <a:lstStyle/>
        <a:p>
          <a:endParaRPr lang="en-US"/>
        </a:p>
      </dgm:t>
    </dgm:pt>
    <dgm:pt modelId="{60A66E13-A4DD-A845-B6D9-BFE2147F7382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dirty="0" smtClean="0">
              <a:solidFill>
                <a:srgbClr val="7030A0"/>
              </a:solidFill>
            </a:rPr>
            <a:t>Sharing literature allows readers to engage in vicarious experiences.</a:t>
          </a:r>
        </a:p>
      </dgm:t>
    </dgm:pt>
    <dgm:pt modelId="{8EA1738A-9F77-9649-8868-FBA056A2BB48}" type="parTrans" cxnId="{74BA3299-E77E-2446-9738-16C525AB4863}">
      <dgm:prSet/>
      <dgm:spPr/>
      <dgm:t>
        <a:bodyPr/>
        <a:lstStyle/>
        <a:p>
          <a:endParaRPr lang="en-US"/>
        </a:p>
      </dgm:t>
    </dgm:pt>
    <dgm:pt modelId="{0463D871-417C-F042-BA73-6B46AD0BE397}" type="sibTrans" cxnId="{74BA3299-E77E-2446-9738-16C525AB4863}">
      <dgm:prSet/>
      <dgm:spPr/>
      <dgm:t>
        <a:bodyPr/>
        <a:lstStyle/>
        <a:p>
          <a:endParaRPr lang="en-US"/>
        </a:p>
      </dgm:t>
    </dgm:pt>
    <dgm:pt modelId="{EE988FAA-74C9-1449-8FD3-0BFDB796DEAB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rgbClr val="7030A0"/>
              </a:solidFill>
            </a:rPr>
            <a:t>Children can experience other</a:t>
          </a:r>
          <a:r>
            <a:rPr lang="en-US" sz="1200" baseline="0" dirty="0" smtClean="0">
              <a:solidFill>
                <a:srgbClr val="7030A0"/>
              </a:solidFill>
            </a:rPr>
            <a:t> people’s</a:t>
          </a:r>
          <a:r>
            <a:rPr lang="en-US" sz="1200" dirty="0" smtClean="0">
              <a:solidFill>
                <a:srgbClr val="7030A0"/>
              </a:solidFill>
            </a:rPr>
            <a:t> lives</a:t>
          </a:r>
          <a:r>
            <a:rPr lang="en-US" sz="1200" baseline="0" dirty="0" smtClean="0">
              <a:solidFill>
                <a:srgbClr val="7030A0"/>
              </a:solidFill>
            </a:rPr>
            <a:t> and see their actions and consequences without having to engage in the same behavior themselves. (window)</a:t>
          </a:r>
        </a:p>
      </dgm:t>
    </dgm:pt>
    <dgm:pt modelId="{892B6C20-3059-9447-A5AB-EF9C46CFA19A}" type="parTrans" cxnId="{E8D3BC6F-6305-FE45-8C04-C900E03DEFA2}">
      <dgm:prSet/>
      <dgm:spPr/>
      <dgm:t>
        <a:bodyPr/>
        <a:lstStyle/>
        <a:p>
          <a:endParaRPr lang="en-US"/>
        </a:p>
      </dgm:t>
    </dgm:pt>
    <dgm:pt modelId="{7CE351F5-2E03-E441-83A3-20374766FDEE}" type="sibTrans" cxnId="{E8D3BC6F-6305-FE45-8C04-C900E03DEFA2}">
      <dgm:prSet/>
      <dgm:spPr/>
      <dgm:t>
        <a:bodyPr/>
        <a:lstStyle/>
        <a:p>
          <a:endParaRPr lang="en-US"/>
        </a:p>
      </dgm:t>
    </dgm:pt>
    <dgm:pt modelId="{332FD1B8-A119-FF47-A6D5-F09662BEB584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baseline="0" dirty="0" smtClean="0">
              <a:solidFill>
                <a:srgbClr val="7030A0"/>
              </a:solidFill>
            </a:rPr>
            <a:t>When we share literature, children form opinions.</a:t>
          </a:r>
        </a:p>
      </dgm:t>
    </dgm:pt>
    <dgm:pt modelId="{23D5E25B-ABB7-464F-BAA8-5621CEE13D18}" type="parTrans" cxnId="{A7E3CCE3-58D3-D14E-8CAD-984672A24F2E}">
      <dgm:prSet/>
      <dgm:spPr/>
      <dgm:t>
        <a:bodyPr/>
        <a:lstStyle/>
        <a:p>
          <a:endParaRPr lang="en-US"/>
        </a:p>
      </dgm:t>
    </dgm:pt>
    <dgm:pt modelId="{136592AC-494F-074A-B713-14D35BC7BEE5}" type="sibTrans" cxnId="{A7E3CCE3-58D3-D14E-8CAD-984672A24F2E}">
      <dgm:prSet/>
      <dgm:spPr/>
      <dgm:t>
        <a:bodyPr/>
        <a:lstStyle/>
        <a:p>
          <a:endParaRPr lang="en-US"/>
        </a:p>
      </dgm:t>
    </dgm:pt>
    <dgm:pt modelId="{8F25497F-8559-9147-A385-0340266EA274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aseline="0" dirty="0" smtClean="0">
              <a:solidFill>
                <a:srgbClr val="7030A0"/>
              </a:solidFill>
            </a:rPr>
            <a:t>Kids develop opinions about different issues (abortion, justice, bullying)</a:t>
          </a:r>
        </a:p>
      </dgm:t>
    </dgm:pt>
    <dgm:pt modelId="{EA1B5A97-FA4A-544D-AAE1-5D60C475C14C}" type="parTrans" cxnId="{169E286E-1851-F24C-8049-103C358C0266}">
      <dgm:prSet/>
      <dgm:spPr/>
      <dgm:t>
        <a:bodyPr/>
        <a:lstStyle/>
        <a:p>
          <a:endParaRPr lang="en-US"/>
        </a:p>
      </dgm:t>
    </dgm:pt>
    <dgm:pt modelId="{4AB0DD6A-1388-C14D-A71C-0BA869043C72}" type="sibTrans" cxnId="{169E286E-1851-F24C-8049-103C358C0266}">
      <dgm:prSet/>
      <dgm:spPr/>
      <dgm:t>
        <a:bodyPr/>
        <a:lstStyle/>
        <a:p>
          <a:endParaRPr lang="en-US"/>
        </a:p>
      </dgm:t>
    </dgm:pt>
    <dgm:pt modelId="{7306D497-C57B-A647-A2FC-9E3249B747C6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baseline="0" dirty="0" smtClean="0">
              <a:solidFill>
                <a:srgbClr val="7030A0"/>
              </a:solidFill>
            </a:rPr>
            <a:t>We share literature with children so that they will appreciate it’s beauty. </a:t>
          </a:r>
        </a:p>
      </dgm:t>
    </dgm:pt>
    <dgm:pt modelId="{A25FA496-14F2-7745-826D-93F03AEDF937}" type="parTrans" cxnId="{2C4A17F4-2C01-3547-8693-B750E7DEA6B8}">
      <dgm:prSet/>
      <dgm:spPr/>
      <dgm:t>
        <a:bodyPr/>
        <a:lstStyle/>
        <a:p>
          <a:endParaRPr lang="en-US"/>
        </a:p>
      </dgm:t>
    </dgm:pt>
    <dgm:pt modelId="{87293D65-19E7-024F-8BA9-0679C68E97FC}" type="sibTrans" cxnId="{2C4A17F4-2C01-3547-8693-B750E7DEA6B8}">
      <dgm:prSet/>
      <dgm:spPr/>
      <dgm:t>
        <a:bodyPr/>
        <a:lstStyle/>
        <a:p>
          <a:endParaRPr lang="en-US"/>
        </a:p>
      </dgm:t>
    </dgm:pt>
    <dgm:pt modelId="{BD9722A9-7383-9243-B0BE-A328E8AE06A4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aseline="0" dirty="0" smtClean="0">
              <a:solidFill>
                <a:srgbClr val="7030A0"/>
              </a:solidFill>
            </a:rPr>
            <a:t>We want them to read for the joy and beauty of it. </a:t>
          </a:r>
        </a:p>
      </dgm:t>
    </dgm:pt>
    <dgm:pt modelId="{57ADE816-2FCD-7049-9FC5-375A7CC859F9}" type="parTrans" cxnId="{AC9DA803-4413-C04D-BA0E-CCAD53CC32F9}">
      <dgm:prSet/>
      <dgm:spPr/>
      <dgm:t>
        <a:bodyPr/>
        <a:lstStyle/>
        <a:p>
          <a:endParaRPr lang="en-US"/>
        </a:p>
      </dgm:t>
    </dgm:pt>
    <dgm:pt modelId="{D9FF53E0-22B7-B14D-83CD-6186FD5967C1}" type="sibTrans" cxnId="{AC9DA803-4413-C04D-BA0E-CCAD53CC32F9}">
      <dgm:prSet/>
      <dgm:spPr/>
      <dgm:t>
        <a:bodyPr/>
        <a:lstStyle/>
        <a:p>
          <a:endParaRPr lang="en-US"/>
        </a:p>
      </dgm:t>
    </dgm:pt>
    <dgm:pt modelId="{CFDF5DF2-C85F-1942-AB45-4BA13BE884DD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baseline="0" dirty="0" smtClean="0">
              <a:solidFill>
                <a:srgbClr val="7030A0"/>
              </a:solidFill>
            </a:rPr>
            <a:t>Sharing literature develops imagination. </a:t>
          </a:r>
        </a:p>
      </dgm:t>
    </dgm:pt>
    <dgm:pt modelId="{2813E0F8-75DF-8D47-94B3-021C647D094B}" type="parTrans" cxnId="{52F6EB6A-78A2-C141-99CA-A22A6930EF38}">
      <dgm:prSet/>
      <dgm:spPr/>
      <dgm:t>
        <a:bodyPr/>
        <a:lstStyle/>
        <a:p>
          <a:endParaRPr lang="en-US"/>
        </a:p>
      </dgm:t>
    </dgm:pt>
    <dgm:pt modelId="{84DC07D4-19EE-5542-A0C6-20FEAE12A77B}" type="sibTrans" cxnId="{52F6EB6A-78A2-C141-99CA-A22A6930EF38}">
      <dgm:prSet/>
      <dgm:spPr/>
      <dgm:t>
        <a:bodyPr/>
        <a:lstStyle/>
        <a:p>
          <a:endParaRPr lang="en-US"/>
        </a:p>
      </dgm:t>
    </dgm:pt>
    <dgm:pt modelId="{20F9765E-7535-1B48-BB28-BE4043450B55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aseline="0" dirty="0" smtClean="0">
              <a:solidFill>
                <a:srgbClr val="7030A0"/>
              </a:solidFill>
            </a:rPr>
            <a:t>Through reading children will ponder and question things.</a:t>
          </a:r>
        </a:p>
      </dgm:t>
    </dgm:pt>
    <dgm:pt modelId="{ADD3ECF2-34F9-474A-9ECA-703E03C6F6B7}" type="parTrans" cxnId="{AB4FD2DE-34A8-BC4F-AD79-A55FE054B790}">
      <dgm:prSet/>
      <dgm:spPr/>
      <dgm:t>
        <a:bodyPr/>
        <a:lstStyle/>
        <a:p>
          <a:endParaRPr lang="en-US"/>
        </a:p>
      </dgm:t>
    </dgm:pt>
    <dgm:pt modelId="{D2839CE7-357C-E64A-B25E-2A33C85702BA}" type="sibTrans" cxnId="{AB4FD2DE-34A8-BC4F-AD79-A55FE054B790}">
      <dgm:prSet/>
      <dgm:spPr/>
      <dgm:t>
        <a:bodyPr/>
        <a:lstStyle/>
        <a:p>
          <a:endParaRPr lang="en-US"/>
        </a:p>
      </dgm:t>
    </dgm:pt>
    <dgm:pt modelId="{BA9C1626-4FD0-9C43-936A-252819D90682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1" baseline="0" dirty="0" smtClean="0">
              <a:solidFill>
                <a:srgbClr val="7030A0"/>
              </a:solidFill>
            </a:rPr>
            <a:t>Literature helps transmit culture and diversity.</a:t>
          </a:r>
        </a:p>
      </dgm:t>
    </dgm:pt>
    <dgm:pt modelId="{86F94697-14F3-A74F-A349-E7CCDC71EB7B}" type="parTrans" cxnId="{F498C124-53F6-E04D-B245-0DEEC3D307AE}">
      <dgm:prSet/>
      <dgm:spPr/>
      <dgm:t>
        <a:bodyPr/>
        <a:lstStyle/>
        <a:p>
          <a:endParaRPr lang="en-US"/>
        </a:p>
      </dgm:t>
    </dgm:pt>
    <dgm:pt modelId="{F14C65F8-5955-D44D-845A-161952CEF822}" type="sibTrans" cxnId="{F498C124-53F6-E04D-B245-0DEEC3D307AE}">
      <dgm:prSet/>
      <dgm:spPr/>
      <dgm:t>
        <a:bodyPr/>
        <a:lstStyle/>
        <a:p>
          <a:endParaRPr lang="en-US"/>
        </a:p>
      </dgm:t>
    </dgm:pt>
    <dgm:pt modelId="{65C7B4EC-3071-5F4C-96EB-74681C67EB26}">
      <dgm:prSet phldrT="[Text]"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200" b="0" baseline="0" dirty="0" smtClean="0">
              <a:solidFill>
                <a:srgbClr val="7030A0"/>
              </a:solidFill>
            </a:rPr>
            <a:t>Children can experience different cultures through reading. </a:t>
          </a:r>
        </a:p>
      </dgm:t>
    </dgm:pt>
    <dgm:pt modelId="{4BA2624D-874F-D24A-8F10-5D7DA839CDA6}" type="parTrans" cxnId="{8FDFA70A-325E-B441-848D-F006DE5C9937}">
      <dgm:prSet/>
      <dgm:spPr/>
      <dgm:t>
        <a:bodyPr/>
        <a:lstStyle/>
        <a:p>
          <a:endParaRPr lang="en-US"/>
        </a:p>
      </dgm:t>
    </dgm:pt>
    <dgm:pt modelId="{A076B4F3-C621-8C40-81AC-F19FF4BB97CB}" type="sibTrans" cxnId="{8FDFA70A-325E-B441-848D-F006DE5C9937}">
      <dgm:prSet/>
      <dgm:spPr/>
      <dgm:t>
        <a:bodyPr/>
        <a:lstStyle/>
        <a:p>
          <a:endParaRPr lang="en-US"/>
        </a:p>
      </dgm:t>
    </dgm:pt>
    <dgm:pt modelId="{805A0706-FC82-0A4E-B546-763748137DC6}" type="pres">
      <dgm:prSet presAssocID="{2A984274-0A78-4742-B2A3-6125A83EEA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211F7-4BCA-AD4B-AEAB-929160617CD7}" type="pres">
      <dgm:prSet presAssocID="{D44D2390-3283-9943-81CA-773683FA38FB}" presName="composite" presStyleCnt="0"/>
      <dgm:spPr/>
    </dgm:pt>
    <dgm:pt modelId="{9AB2DC97-E567-904C-8BDD-7007E66AB41E}" type="pres">
      <dgm:prSet presAssocID="{D44D2390-3283-9943-81CA-773683FA38FB}" presName="rect1" presStyleLbl="trAlignAcc1" presStyleIdx="0" presStyleCnt="1" custScaleY="168680" custLinFactNeighborX="39" custLinFactNeighborY="7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7F686-03AE-8440-B2D1-D04A49DDF506}" type="pres">
      <dgm:prSet presAssocID="{D44D2390-3283-9943-81CA-773683FA38FB}" presName="rect2" presStyleLbl="fgImgPlace1" presStyleIdx="0" presStyleCnt="1"/>
      <dgm:spPr/>
    </dgm:pt>
  </dgm:ptLst>
  <dgm:cxnLst>
    <dgm:cxn modelId="{74BA3299-E77E-2446-9738-16C525AB4863}" srcId="{D44D2390-3283-9943-81CA-773683FA38FB}" destId="{60A66E13-A4DD-A845-B6D9-BFE2147F7382}" srcOrd="5" destOrd="0" parTransId="{8EA1738A-9F77-9649-8868-FBA056A2BB48}" sibTransId="{0463D871-417C-F042-BA73-6B46AD0BE397}"/>
    <dgm:cxn modelId="{F01C279E-8760-0740-B3F8-8A6736B9F9B4}" type="presOf" srcId="{3DDB1EAE-610A-514F-91AF-D480DFD7781D}" destId="{9AB2DC97-E567-904C-8BDD-7007E66AB41E}" srcOrd="0" destOrd="7" presId="urn:microsoft.com/office/officeart/2008/layout/PictureStrips"/>
    <dgm:cxn modelId="{87DB6B7D-8AD8-CC46-8903-1BDE13C4F6BC}" type="presOf" srcId="{BD9722A9-7383-9243-B0BE-A328E8AE06A4}" destId="{9AB2DC97-E567-904C-8BDD-7007E66AB41E}" srcOrd="0" destOrd="17" presId="urn:microsoft.com/office/officeart/2008/layout/PictureStrips"/>
    <dgm:cxn modelId="{F6C09E5F-5C35-4344-87B7-8CBF3FF3B509}" type="presOf" srcId="{D021757A-3F17-944E-9D79-C57CE451D5D3}" destId="{9AB2DC97-E567-904C-8BDD-7007E66AB41E}" srcOrd="0" destOrd="2" presId="urn:microsoft.com/office/officeart/2008/layout/PictureStrips"/>
    <dgm:cxn modelId="{B5121155-DA3D-1F47-AC67-7759C2AE5B08}" type="presOf" srcId="{60A66E13-A4DD-A845-B6D9-BFE2147F7382}" destId="{9AB2DC97-E567-904C-8BDD-7007E66AB41E}" srcOrd="0" destOrd="12" presId="urn:microsoft.com/office/officeart/2008/layout/PictureStrips"/>
    <dgm:cxn modelId="{F498C124-53F6-E04D-B245-0DEEC3D307AE}" srcId="{D44D2390-3283-9943-81CA-773683FA38FB}" destId="{BA9C1626-4FD0-9C43-936A-252819D90682}" srcOrd="9" destOrd="0" parTransId="{86F94697-14F3-A74F-A349-E7CCDC71EB7B}" sibTransId="{F14C65F8-5955-D44D-845A-161952CEF822}"/>
    <dgm:cxn modelId="{A77E6C49-EE43-124C-924F-25C8BC7774B9}" type="presOf" srcId="{68332181-5556-6345-AF40-59E412F92525}" destId="{9AB2DC97-E567-904C-8BDD-7007E66AB41E}" srcOrd="0" destOrd="11" presId="urn:microsoft.com/office/officeart/2008/layout/PictureStrips"/>
    <dgm:cxn modelId="{52F6EB6A-78A2-C141-99CA-A22A6930EF38}" srcId="{D44D2390-3283-9943-81CA-773683FA38FB}" destId="{CFDF5DF2-C85F-1942-AB45-4BA13BE884DD}" srcOrd="8" destOrd="0" parTransId="{2813E0F8-75DF-8D47-94B3-021C647D094B}" sibTransId="{84DC07D4-19EE-5542-A0C6-20FEAE12A77B}"/>
    <dgm:cxn modelId="{C2984217-137D-F445-9B66-C5CAF715967E}" type="presOf" srcId="{A9E76D2C-18EA-9945-9B07-17B438206891}" destId="{9AB2DC97-E567-904C-8BDD-7007E66AB41E}" srcOrd="0" destOrd="10" presId="urn:microsoft.com/office/officeart/2008/layout/PictureStrips"/>
    <dgm:cxn modelId="{C4C793BF-62F8-414E-9CBE-E96C08477BA6}" srcId="{2A984274-0A78-4742-B2A3-6125A83EEA84}" destId="{D44D2390-3283-9943-81CA-773683FA38FB}" srcOrd="0" destOrd="0" parTransId="{1D8FBA02-A679-8F4F-9B5B-0ADB5178B4A8}" sibTransId="{88891850-D58D-484F-B7F0-589537C852B0}"/>
    <dgm:cxn modelId="{19084035-8DD2-2640-B5FC-3BE1B743471C}" type="presOf" srcId="{2A984274-0A78-4742-B2A3-6125A83EEA84}" destId="{805A0706-FC82-0A4E-B546-763748137DC6}" srcOrd="0" destOrd="0" presId="urn:microsoft.com/office/officeart/2008/layout/PictureStrips"/>
    <dgm:cxn modelId="{961EF318-8FC0-A140-B00A-F8A46E8D90EF}" type="presOf" srcId="{8F25497F-8559-9147-A385-0340266EA274}" destId="{9AB2DC97-E567-904C-8BDD-7007E66AB41E}" srcOrd="0" destOrd="15" presId="urn:microsoft.com/office/officeart/2008/layout/PictureStrips"/>
    <dgm:cxn modelId="{AB4FD2DE-34A8-BC4F-AD79-A55FE054B790}" srcId="{CFDF5DF2-C85F-1942-AB45-4BA13BE884DD}" destId="{20F9765E-7535-1B48-BB28-BE4043450B55}" srcOrd="0" destOrd="0" parTransId="{ADD3ECF2-34F9-474A-9ECA-703E03C6F6B7}" sibTransId="{D2839CE7-357C-E64A-B25E-2A33C85702BA}"/>
    <dgm:cxn modelId="{23B1F236-6D6A-B544-B6A8-AD3F54FC628F}" srcId="{D44D2390-3283-9943-81CA-773683FA38FB}" destId="{A6940569-6101-DE40-BFDF-138A0E19BA6D}" srcOrd="2" destOrd="0" parTransId="{1CEE7C70-3AB1-7245-9F38-959BEA73090F}" sibTransId="{A31D8A03-D26C-784D-A07B-097EA4BA4B6A}"/>
    <dgm:cxn modelId="{169E286E-1851-F24C-8049-103C358C0266}" srcId="{332FD1B8-A119-FF47-A6D5-F09662BEB584}" destId="{8F25497F-8559-9147-A385-0340266EA274}" srcOrd="0" destOrd="0" parTransId="{EA1B5A97-FA4A-544D-AAE1-5D60C475C14C}" sibTransId="{4AB0DD6A-1388-C14D-A71C-0BA869043C72}"/>
    <dgm:cxn modelId="{2C4A17F4-2C01-3547-8693-B750E7DEA6B8}" srcId="{D44D2390-3283-9943-81CA-773683FA38FB}" destId="{7306D497-C57B-A647-A2FC-9E3249B747C6}" srcOrd="7" destOrd="0" parTransId="{A25FA496-14F2-7745-826D-93F03AEDF937}" sibTransId="{87293D65-19E7-024F-8BA9-0679C68E97FC}"/>
    <dgm:cxn modelId="{2C51C19C-54C7-8644-9F2B-CE5B6D3F800C}" type="presOf" srcId="{7306D497-C57B-A647-A2FC-9E3249B747C6}" destId="{9AB2DC97-E567-904C-8BDD-7007E66AB41E}" srcOrd="0" destOrd="16" presId="urn:microsoft.com/office/officeart/2008/layout/PictureStrips"/>
    <dgm:cxn modelId="{6A70B18A-1A60-E84C-B061-01D80C92576B}" type="presOf" srcId="{D6AF5FC7-4AC4-3A4B-A61E-6EF9132B0E39}" destId="{9AB2DC97-E567-904C-8BDD-7007E66AB41E}" srcOrd="0" destOrd="5" presId="urn:microsoft.com/office/officeart/2008/layout/PictureStrips"/>
    <dgm:cxn modelId="{434DC6FE-8DF7-CE40-B9E4-78763BC9301E}" type="presOf" srcId="{EE988FAA-74C9-1449-8FD3-0BFDB796DEAB}" destId="{9AB2DC97-E567-904C-8BDD-7007E66AB41E}" srcOrd="0" destOrd="13" presId="urn:microsoft.com/office/officeart/2008/layout/PictureStrips"/>
    <dgm:cxn modelId="{0A69C0BA-6142-3947-B082-D0342BAB7BFA}" type="presOf" srcId="{F09BDDC6-4583-BA43-A502-0929FE230D86}" destId="{9AB2DC97-E567-904C-8BDD-7007E66AB41E}" srcOrd="0" destOrd="1" presId="urn:microsoft.com/office/officeart/2008/layout/PictureStrips"/>
    <dgm:cxn modelId="{D550818F-EC6F-2345-A7E2-CFBB662D1A3C}" srcId="{BE1C86EC-3392-BF41-9662-E9281E7A7A72}" destId="{A94F8C87-88E7-1141-8D20-3F15077B8F27}" srcOrd="0" destOrd="0" parTransId="{3CB53F29-DD6D-8348-BE09-E0020BCC9A1D}" sibTransId="{C0A08F5A-4426-1B40-960D-F9697A684A1F}"/>
    <dgm:cxn modelId="{8FDFA70A-325E-B441-848D-F006DE5C9937}" srcId="{BA9C1626-4FD0-9C43-936A-252819D90682}" destId="{65C7B4EC-3071-5F4C-96EB-74681C67EB26}" srcOrd="0" destOrd="0" parTransId="{4BA2624D-874F-D24A-8F10-5D7DA839CDA6}" sibTransId="{A076B4F3-C621-8C40-81AC-F19FF4BB97CB}"/>
    <dgm:cxn modelId="{095C7949-72B9-A846-8922-AF4ED6637128}" srcId="{D44D2390-3283-9943-81CA-773683FA38FB}" destId="{F09BDDC6-4583-BA43-A502-0929FE230D86}" srcOrd="0" destOrd="0" parTransId="{8991ABD7-9C3B-0C42-8B30-0C9CA48B54E9}" sibTransId="{74174FAA-1D67-CC4B-BFF2-995CD44461C7}"/>
    <dgm:cxn modelId="{79CAF4AB-31FB-AE44-8DAD-287EED6F03BB}" type="presOf" srcId="{BA9C1626-4FD0-9C43-936A-252819D90682}" destId="{9AB2DC97-E567-904C-8BDD-7007E66AB41E}" srcOrd="0" destOrd="20" presId="urn:microsoft.com/office/officeart/2008/layout/PictureStrips"/>
    <dgm:cxn modelId="{2DBC9107-6FD6-4045-B1D3-AEC183731282}" type="presOf" srcId="{332FD1B8-A119-FF47-A6D5-F09662BEB584}" destId="{9AB2DC97-E567-904C-8BDD-7007E66AB41E}" srcOrd="0" destOrd="14" presId="urn:microsoft.com/office/officeart/2008/layout/PictureStrips"/>
    <dgm:cxn modelId="{672F235C-B04E-844D-8921-32150397D6C6}" srcId="{D44D2390-3283-9943-81CA-773683FA38FB}" destId="{E7734B11-CDCE-D540-96C6-A35FC0833D18}" srcOrd="1" destOrd="0" parTransId="{B3AAD04E-9768-2640-B8EB-1BF709E1A084}" sibTransId="{E97FA3D8-56CD-2142-90F9-21AF318FD4CB}"/>
    <dgm:cxn modelId="{F8AA3D41-6710-E743-8632-8BAFB2F1FA5B}" type="presOf" srcId="{20F9765E-7535-1B48-BB28-BE4043450B55}" destId="{9AB2DC97-E567-904C-8BDD-7007E66AB41E}" srcOrd="0" destOrd="19" presId="urn:microsoft.com/office/officeart/2008/layout/PictureStrips"/>
    <dgm:cxn modelId="{5071ED91-CB8F-6540-A4B9-213AFBAC5A3A}" srcId="{A9E76D2C-18EA-9945-9B07-17B438206891}" destId="{68332181-5556-6345-AF40-59E412F92525}" srcOrd="0" destOrd="0" parTransId="{02D8220A-9C18-B641-95DC-594CFF9B216A}" sibTransId="{FF947607-7226-494B-85BA-8B1514A0CB4E}"/>
    <dgm:cxn modelId="{D4732BBC-BE2A-C146-8D83-ECB3F567D638}" srcId="{E7734B11-CDCE-D540-96C6-A35FC0833D18}" destId="{D6AF5FC7-4AC4-3A4B-A61E-6EF9132B0E39}" srcOrd="1" destOrd="0" parTransId="{63B66C0D-237E-2E4C-8E50-7801281159FF}" sibTransId="{E2E62F01-BBD4-C249-A29D-B0FB25A8C11B}"/>
    <dgm:cxn modelId="{9FEA4D5F-659C-CC49-9FCB-4919E189B207}" type="presOf" srcId="{4D1D137D-69FF-2245-A4CA-569362A388A4}" destId="{9AB2DC97-E567-904C-8BDD-7007E66AB41E}" srcOrd="0" destOrd="4" presId="urn:microsoft.com/office/officeart/2008/layout/PictureStrips"/>
    <dgm:cxn modelId="{C8C57BB6-7DD3-444F-8448-E6130DFB4B96}" type="presOf" srcId="{BE1C86EC-3392-BF41-9662-E9281E7A7A72}" destId="{9AB2DC97-E567-904C-8BDD-7007E66AB41E}" srcOrd="0" destOrd="8" presId="urn:microsoft.com/office/officeart/2008/layout/PictureStrips"/>
    <dgm:cxn modelId="{A7E3CCE3-58D3-D14E-8CAD-984672A24F2E}" srcId="{D44D2390-3283-9943-81CA-773683FA38FB}" destId="{332FD1B8-A119-FF47-A6D5-F09662BEB584}" srcOrd="6" destOrd="0" parTransId="{23D5E25B-ABB7-464F-BAA8-5621CEE13D18}" sibTransId="{136592AC-494F-074A-B713-14D35BC7BEE5}"/>
    <dgm:cxn modelId="{6E4BC375-C392-DD4D-8A19-0FFF79FAA163}" type="presOf" srcId="{D44D2390-3283-9943-81CA-773683FA38FB}" destId="{9AB2DC97-E567-904C-8BDD-7007E66AB41E}" srcOrd="0" destOrd="0" presId="urn:microsoft.com/office/officeart/2008/layout/PictureStrips"/>
    <dgm:cxn modelId="{4111EAE7-8E54-8B4D-B1DB-417926C9D090}" srcId="{D44D2390-3283-9943-81CA-773683FA38FB}" destId="{A9E76D2C-18EA-9945-9B07-17B438206891}" srcOrd="4" destOrd="0" parTransId="{237B9182-D0CE-D04C-A926-BB24F94D65BB}" sibTransId="{DE17D930-2A68-2D4B-B67C-0DF85829248C}"/>
    <dgm:cxn modelId="{8159F134-C64A-E64E-9911-1E961A4B3027}" type="presOf" srcId="{65C7B4EC-3071-5F4C-96EB-74681C67EB26}" destId="{9AB2DC97-E567-904C-8BDD-7007E66AB41E}" srcOrd="0" destOrd="21" presId="urn:microsoft.com/office/officeart/2008/layout/PictureStrips"/>
    <dgm:cxn modelId="{D23CCBC7-19D1-D84E-A6FE-5567533DC5CD}" srcId="{D44D2390-3283-9943-81CA-773683FA38FB}" destId="{BE1C86EC-3392-BF41-9662-E9281E7A7A72}" srcOrd="3" destOrd="0" parTransId="{AEAB3263-9EF9-8544-BC19-3B15D736B4C5}" sibTransId="{BAC5ADAD-1ED9-104D-B637-86C3DD6FF356}"/>
    <dgm:cxn modelId="{F8F035D5-ED49-4749-89CA-5A68BF004272}" type="presOf" srcId="{A94F8C87-88E7-1141-8D20-3F15077B8F27}" destId="{9AB2DC97-E567-904C-8BDD-7007E66AB41E}" srcOrd="0" destOrd="9" presId="urn:microsoft.com/office/officeart/2008/layout/PictureStrips"/>
    <dgm:cxn modelId="{F5F534CA-5081-E14C-8B3C-9F3CCC3B7340}" srcId="{A6940569-6101-DE40-BFDF-138A0E19BA6D}" destId="{3DDB1EAE-610A-514F-91AF-D480DFD7781D}" srcOrd="0" destOrd="0" parTransId="{232D7C68-8264-B641-974D-AD47ED7F919D}" sibTransId="{608B70F5-86A0-9848-B53D-F71CA101753C}"/>
    <dgm:cxn modelId="{E8D3BC6F-6305-FE45-8C04-C900E03DEFA2}" srcId="{60A66E13-A4DD-A845-B6D9-BFE2147F7382}" destId="{EE988FAA-74C9-1449-8FD3-0BFDB796DEAB}" srcOrd="0" destOrd="0" parTransId="{892B6C20-3059-9447-A5AB-EF9C46CFA19A}" sibTransId="{7CE351F5-2E03-E441-83A3-20374766FDEE}"/>
    <dgm:cxn modelId="{671DE111-19F7-7743-9A74-BE0F04CC5673}" type="presOf" srcId="{A6940569-6101-DE40-BFDF-138A0E19BA6D}" destId="{9AB2DC97-E567-904C-8BDD-7007E66AB41E}" srcOrd="0" destOrd="6" presId="urn:microsoft.com/office/officeart/2008/layout/PictureStrips"/>
    <dgm:cxn modelId="{8A8FF699-C0AD-364F-A422-1F058E295688}" type="presOf" srcId="{E7734B11-CDCE-D540-96C6-A35FC0833D18}" destId="{9AB2DC97-E567-904C-8BDD-7007E66AB41E}" srcOrd="0" destOrd="3" presId="urn:microsoft.com/office/officeart/2008/layout/PictureStrips"/>
    <dgm:cxn modelId="{AC9DA803-4413-C04D-BA0E-CCAD53CC32F9}" srcId="{7306D497-C57B-A647-A2FC-9E3249B747C6}" destId="{BD9722A9-7383-9243-B0BE-A328E8AE06A4}" srcOrd="0" destOrd="0" parTransId="{57ADE816-2FCD-7049-9FC5-375A7CC859F9}" sibTransId="{D9FF53E0-22B7-B14D-83CD-6186FD5967C1}"/>
    <dgm:cxn modelId="{E1979F21-C5BF-8340-8BEF-6BB2C70776E8}" srcId="{E7734B11-CDCE-D540-96C6-A35FC0833D18}" destId="{4D1D137D-69FF-2245-A4CA-569362A388A4}" srcOrd="0" destOrd="0" parTransId="{64E13A36-07AD-3346-AEA4-0D0EE4F77271}" sibTransId="{69A5C16B-E8C5-C541-AB81-F01A47F4E432}"/>
    <dgm:cxn modelId="{8EDD318B-86D3-2B4E-A6B5-EAD7E7A321BF}" type="presOf" srcId="{CFDF5DF2-C85F-1942-AB45-4BA13BE884DD}" destId="{9AB2DC97-E567-904C-8BDD-7007E66AB41E}" srcOrd="0" destOrd="18" presId="urn:microsoft.com/office/officeart/2008/layout/PictureStrips"/>
    <dgm:cxn modelId="{25BE6950-8D33-B74C-8D55-72A31C99D68C}" srcId="{F09BDDC6-4583-BA43-A502-0929FE230D86}" destId="{D021757A-3F17-944E-9D79-C57CE451D5D3}" srcOrd="0" destOrd="0" parTransId="{50CFE44C-4936-1445-9BCA-11F8B7DEBD2D}" sibTransId="{06BA7F84-0556-ED4C-B37C-614AC0718678}"/>
    <dgm:cxn modelId="{B29BA361-9A79-C64F-9515-D71A1D650C6B}" type="presParOf" srcId="{805A0706-FC82-0A4E-B546-763748137DC6}" destId="{6F8211F7-4BCA-AD4B-AEAB-929160617CD7}" srcOrd="0" destOrd="0" presId="urn:microsoft.com/office/officeart/2008/layout/PictureStrips"/>
    <dgm:cxn modelId="{E890A6F2-2472-6043-9943-CACA8ADB64E5}" type="presParOf" srcId="{6F8211F7-4BCA-AD4B-AEAB-929160617CD7}" destId="{9AB2DC97-E567-904C-8BDD-7007E66AB41E}" srcOrd="0" destOrd="0" presId="urn:microsoft.com/office/officeart/2008/layout/PictureStrips"/>
    <dgm:cxn modelId="{D2430C73-1483-DB43-B39C-9D7827D4846A}" type="presParOf" srcId="{6F8211F7-4BCA-AD4B-AEAB-929160617CD7}" destId="{E6E7F686-03AE-8440-B2D1-D04A49DDF50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794B4-9D26-9F40-AC1D-9AD4B965270F}">
      <dsp:nvSpPr>
        <dsp:cNvPr id="0" name=""/>
        <dsp:cNvSpPr/>
      </dsp:nvSpPr>
      <dsp:spPr>
        <a:xfrm>
          <a:off x="0" y="279765"/>
          <a:ext cx="969962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99" tIns="291592" rIns="7527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awarded annually to the author who has contributed greatly to American literature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there are medal winners and honor books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authors need to be citizens or residents of the U.S.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award can be given to all forms of writing (fiction, nonfiction, poetry)</a:t>
          </a:r>
          <a:endParaRPr lang="en-US" sz="1400" kern="1200" dirty="0"/>
        </a:p>
      </dsp:txBody>
      <dsp:txXfrm>
        <a:off x="0" y="279765"/>
        <a:ext cx="9699625" cy="1234800"/>
      </dsp:txXfrm>
    </dsp:sp>
    <dsp:sp modelId="{0CE76571-FA35-AC4B-8784-8E44237E306A}">
      <dsp:nvSpPr>
        <dsp:cNvPr id="0" name=""/>
        <dsp:cNvSpPr/>
      </dsp:nvSpPr>
      <dsp:spPr>
        <a:xfrm>
          <a:off x="484981" y="73125"/>
          <a:ext cx="678973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36" tIns="0" rIns="2566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Newbery </a:t>
          </a:r>
          <a:r>
            <a:rPr lang="en-US" sz="1400" kern="1200" dirty="0" smtClean="0"/>
            <a:t>Award</a:t>
          </a:r>
          <a:endParaRPr lang="en-US" sz="1400" kern="1200" dirty="0"/>
        </a:p>
      </dsp:txBody>
      <dsp:txXfrm>
        <a:off x="505156" y="93300"/>
        <a:ext cx="6749387" cy="372930"/>
      </dsp:txXfrm>
    </dsp:sp>
    <dsp:sp modelId="{2879BEF8-B093-7C4A-A58E-4611F898FF9A}">
      <dsp:nvSpPr>
        <dsp:cNvPr id="0" name=""/>
        <dsp:cNvSpPr/>
      </dsp:nvSpPr>
      <dsp:spPr>
        <a:xfrm>
          <a:off x="0" y="1796805"/>
          <a:ext cx="969962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99" tIns="291592" rIns="7527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awarded annually to the most outstanding artist of a picture book published in the U.S.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one medal winner and honor books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book provides a child with a visual experience that interprets the story line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shows mood through its pictures</a:t>
          </a:r>
          <a:endParaRPr lang="en-US" sz="1400" kern="1200" dirty="0"/>
        </a:p>
      </dsp:txBody>
      <dsp:txXfrm>
        <a:off x="0" y="1796805"/>
        <a:ext cx="9699625" cy="1234800"/>
      </dsp:txXfrm>
    </dsp:sp>
    <dsp:sp modelId="{450B043C-346D-2D46-832A-1F6269363639}">
      <dsp:nvSpPr>
        <dsp:cNvPr id="0" name=""/>
        <dsp:cNvSpPr/>
      </dsp:nvSpPr>
      <dsp:spPr>
        <a:xfrm>
          <a:off x="484981" y="1590165"/>
          <a:ext cx="678973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36" tIns="0" rIns="2566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Caldecott </a:t>
          </a:r>
          <a:endParaRPr lang="en-US" sz="1400" kern="1200" dirty="0"/>
        </a:p>
      </dsp:txBody>
      <dsp:txXfrm>
        <a:off x="505156" y="1610340"/>
        <a:ext cx="6749387" cy="372930"/>
      </dsp:txXfrm>
    </dsp:sp>
    <dsp:sp modelId="{8FE23BB5-49D7-FE43-AD19-239A17ECD924}">
      <dsp:nvSpPr>
        <dsp:cNvPr id="0" name=""/>
        <dsp:cNvSpPr/>
      </dsp:nvSpPr>
      <dsp:spPr>
        <a:xfrm>
          <a:off x="0" y="3313845"/>
          <a:ext cx="969962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99" tIns="291592" rIns="7527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annual award given to a Latino / Latina author and illustrator whose work portrays the Latino culture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two medals given (author / illustrator)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co-authors need to be Latino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work can can be fiction / nonfiction in Spanish / English or bilingual</a:t>
          </a:r>
          <a:endParaRPr lang="en-US" sz="1400" kern="1200" dirty="0"/>
        </a:p>
      </dsp:txBody>
      <dsp:txXfrm>
        <a:off x="0" y="3313845"/>
        <a:ext cx="9699625" cy="1234800"/>
      </dsp:txXfrm>
    </dsp:sp>
    <dsp:sp modelId="{B15EC425-CAC8-2643-9A6E-B63E1B21C089}">
      <dsp:nvSpPr>
        <dsp:cNvPr id="0" name=""/>
        <dsp:cNvSpPr/>
      </dsp:nvSpPr>
      <dsp:spPr>
        <a:xfrm>
          <a:off x="484981" y="3107205"/>
          <a:ext cx="678973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36" tIns="0" rIns="2566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Pura Belpe</a:t>
          </a:r>
          <a:endParaRPr lang="en-US" sz="1400" kern="1200" dirty="0"/>
        </a:p>
      </dsp:txBody>
      <dsp:txXfrm>
        <a:off x="505156" y="3127380"/>
        <a:ext cx="6749387" cy="372930"/>
      </dsp:txXfrm>
    </dsp:sp>
    <dsp:sp modelId="{147B828E-4BF6-3942-A2E6-17F59E274017}">
      <dsp:nvSpPr>
        <dsp:cNvPr id="0" name=""/>
        <dsp:cNvSpPr/>
      </dsp:nvSpPr>
      <dsp:spPr>
        <a:xfrm>
          <a:off x="0" y="4830885"/>
          <a:ext cx="9699625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99" tIns="291592" rIns="7527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annual award given to author(s) and illustrator(s) of the most notable</a:t>
          </a:r>
          <a:r>
            <a:rPr lang="en-US" sz="1400" kern="1200" baseline="0" dirty="0" smtClean="0"/>
            <a:t> informational book published in the U.S.</a:t>
          </a:r>
          <a:endParaRPr lang="en-US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folktales are not eligible</a:t>
          </a:r>
          <a:endParaRPr lang="en-US" sz="1400" kern="1200" baseline="0" dirty="0"/>
        </a:p>
      </dsp:txBody>
      <dsp:txXfrm>
        <a:off x="0" y="4830885"/>
        <a:ext cx="9699625" cy="793800"/>
      </dsp:txXfrm>
    </dsp:sp>
    <dsp:sp modelId="{E4C59877-3751-A945-9DF2-BDC7AC865276}">
      <dsp:nvSpPr>
        <dsp:cNvPr id="0" name=""/>
        <dsp:cNvSpPr/>
      </dsp:nvSpPr>
      <dsp:spPr>
        <a:xfrm>
          <a:off x="484981" y="4624245"/>
          <a:ext cx="678973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36" tIns="0" rIns="2566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Sibert Award</a:t>
          </a:r>
          <a:endParaRPr lang="en-US" sz="1400" kern="1200" dirty="0"/>
        </a:p>
      </dsp:txBody>
      <dsp:txXfrm>
        <a:off x="505156" y="4644420"/>
        <a:ext cx="6749387" cy="372930"/>
      </dsp:txXfrm>
    </dsp:sp>
    <dsp:sp modelId="{F50719E6-505A-3243-979C-E6B66BE2D46D}">
      <dsp:nvSpPr>
        <dsp:cNvPr id="0" name=""/>
        <dsp:cNvSpPr/>
      </dsp:nvSpPr>
      <dsp:spPr>
        <a:xfrm>
          <a:off x="0" y="5906925"/>
          <a:ext cx="9699625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2799" tIns="291592" rIns="7527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honors an author or illustrator for their outstanding work that portrays the experience of disability for children and adolescents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there are middle school / teen / children's book winners</a:t>
          </a:r>
          <a:endParaRPr lang="en-US" sz="1400" kern="1200" dirty="0"/>
        </a:p>
      </dsp:txBody>
      <dsp:txXfrm>
        <a:off x="0" y="5906925"/>
        <a:ext cx="9699625" cy="992250"/>
      </dsp:txXfrm>
    </dsp:sp>
    <dsp:sp modelId="{2EB00662-160F-FC4E-B6FE-DD45F09E737A}">
      <dsp:nvSpPr>
        <dsp:cNvPr id="0" name=""/>
        <dsp:cNvSpPr/>
      </dsp:nvSpPr>
      <dsp:spPr>
        <a:xfrm>
          <a:off x="484981" y="5700285"/>
          <a:ext cx="6789737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636" tIns="0" rIns="2566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Schneider Family</a:t>
          </a:r>
          <a:endParaRPr lang="en-US" sz="1400" kern="1200" dirty="0"/>
        </a:p>
      </dsp:txBody>
      <dsp:txXfrm>
        <a:off x="505156" y="5720460"/>
        <a:ext cx="6749387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E2BEC-6292-5D48-988F-38919EB3BEA5}">
      <dsp:nvSpPr>
        <dsp:cNvPr id="0" name=""/>
        <dsp:cNvSpPr/>
      </dsp:nvSpPr>
      <dsp:spPr>
        <a:xfrm>
          <a:off x="0" y="241358"/>
          <a:ext cx="9604375" cy="135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06" tIns="270764" rIns="7454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annual award given to a children's book that was originally published in a language other than English and in a country other than the U.S.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was translated and published in the U.S.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it is given to an American publisher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 translation must keep</a:t>
          </a:r>
          <a:r>
            <a:rPr lang="en-US" sz="1300" kern="1200" baseline="0" dirty="0" smtClean="0"/>
            <a:t> the viewpoint of the author</a:t>
          </a:r>
          <a:endParaRPr lang="en-US" sz="1300" kern="1200" dirty="0"/>
        </a:p>
      </dsp:txBody>
      <dsp:txXfrm>
        <a:off x="0" y="241358"/>
        <a:ext cx="9604375" cy="1351350"/>
      </dsp:txXfrm>
    </dsp:sp>
    <dsp:sp modelId="{48BBE8A6-6C58-8B4C-A8F8-D1161326C7E4}">
      <dsp:nvSpPr>
        <dsp:cNvPr id="0" name=""/>
        <dsp:cNvSpPr/>
      </dsp:nvSpPr>
      <dsp:spPr>
        <a:xfrm>
          <a:off x="480218" y="49478"/>
          <a:ext cx="6723062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Batchelder</a:t>
          </a:r>
          <a:endParaRPr lang="en-US" sz="1300" kern="1200" dirty="0"/>
        </a:p>
      </dsp:txBody>
      <dsp:txXfrm>
        <a:off x="498952" y="68212"/>
        <a:ext cx="6685594" cy="346292"/>
      </dsp:txXfrm>
    </dsp:sp>
    <dsp:sp modelId="{2391340A-B930-514C-A05F-79715A546642}">
      <dsp:nvSpPr>
        <dsp:cNvPr id="0" name=""/>
        <dsp:cNvSpPr/>
      </dsp:nvSpPr>
      <dsp:spPr>
        <a:xfrm>
          <a:off x="0" y="1854788"/>
          <a:ext cx="9604375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06" tIns="270764" rIns="7454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annual award given to author(s) and illustrator(s) for their notable book for beginning readers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be published in the U.S.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there are medal and honor books</a:t>
          </a:r>
          <a:endParaRPr lang="en-US" sz="1300" kern="1200" dirty="0"/>
        </a:p>
      </dsp:txBody>
      <dsp:txXfrm>
        <a:off x="0" y="1854788"/>
        <a:ext cx="9604375" cy="941850"/>
      </dsp:txXfrm>
    </dsp:sp>
    <dsp:sp modelId="{0AD6C26C-9CB5-394F-BC7B-66A7A3912BD9}">
      <dsp:nvSpPr>
        <dsp:cNvPr id="0" name=""/>
        <dsp:cNvSpPr/>
      </dsp:nvSpPr>
      <dsp:spPr>
        <a:xfrm>
          <a:off x="480218" y="1662908"/>
          <a:ext cx="6723062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Geisel</a:t>
          </a:r>
          <a:endParaRPr lang="en-US" sz="1300" kern="1200" dirty="0"/>
        </a:p>
      </dsp:txBody>
      <dsp:txXfrm>
        <a:off x="498952" y="1681642"/>
        <a:ext cx="6685594" cy="346292"/>
      </dsp:txXfrm>
    </dsp:sp>
    <dsp:sp modelId="{D6C8B71D-454D-5345-BCB3-02AE98B47935}">
      <dsp:nvSpPr>
        <dsp:cNvPr id="0" name=""/>
        <dsp:cNvSpPr/>
      </dsp:nvSpPr>
      <dsp:spPr>
        <a:xfrm>
          <a:off x="0" y="3058718"/>
          <a:ext cx="9604375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06" tIns="270764" rIns="7454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Annual award</a:t>
          </a:r>
          <a:r>
            <a:rPr lang="en-US" sz="1300" kern="1200" baseline="0" dirty="0" smtClean="0"/>
            <a:t> given to the producer of the best audiobook for children / young adults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narration, sound quality , and background music are evaluated</a:t>
          </a:r>
          <a:endParaRPr lang="en-US" sz="1300" kern="1200" dirty="0"/>
        </a:p>
      </dsp:txBody>
      <dsp:txXfrm>
        <a:off x="0" y="3058718"/>
        <a:ext cx="9604375" cy="737100"/>
      </dsp:txXfrm>
    </dsp:sp>
    <dsp:sp modelId="{B785B1F3-3452-C042-A65A-06458398E41F}">
      <dsp:nvSpPr>
        <dsp:cNvPr id="0" name=""/>
        <dsp:cNvSpPr/>
      </dsp:nvSpPr>
      <dsp:spPr>
        <a:xfrm>
          <a:off x="480218" y="2866838"/>
          <a:ext cx="6723062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Odyssey</a:t>
          </a:r>
          <a:endParaRPr lang="en-US" sz="1300" kern="1200" dirty="0"/>
        </a:p>
      </dsp:txBody>
      <dsp:txXfrm>
        <a:off x="498952" y="2885572"/>
        <a:ext cx="6685594" cy="346292"/>
      </dsp:txXfrm>
    </dsp:sp>
    <dsp:sp modelId="{6598CACD-5103-E344-9E94-D9885DFA7D8E}">
      <dsp:nvSpPr>
        <dsp:cNvPr id="0" name=""/>
        <dsp:cNvSpPr/>
      </dsp:nvSpPr>
      <dsp:spPr>
        <a:xfrm>
          <a:off x="0" y="4057898"/>
          <a:ext cx="9604375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06" tIns="270764" rIns="7454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annually honors an author or illustrator whose work over a period of time has vastly</a:t>
          </a:r>
          <a:r>
            <a:rPr lang="en-US" sz="1300" kern="1200" baseline="0" dirty="0" smtClean="0"/>
            <a:t> </a:t>
          </a:r>
          <a:r>
            <a:rPr lang="en-US" sz="1300" kern="1200" dirty="0" smtClean="0"/>
            <a:t>contributed</a:t>
          </a:r>
          <a:r>
            <a:rPr lang="en-US" sz="1300" kern="1200" baseline="0" dirty="0" smtClean="0"/>
            <a:t> to literature for children</a:t>
          </a:r>
          <a:endParaRPr lang="en-US" sz="1300" kern="1200" dirty="0"/>
        </a:p>
      </dsp:txBody>
      <dsp:txXfrm>
        <a:off x="0" y="4057898"/>
        <a:ext cx="9604375" cy="716625"/>
      </dsp:txXfrm>
    </dsp:sp>
    <dsp:sp modelId="{23CB946E-32C3-0F46-A912-2D2030EFDC86}">
      <dsp:nvSpPr>
        <dsp:cNvPr id="0" name=""/>
        <dsp:cNvSpPr/>
      </dsp:nvSpPr>
      <dsp:spPr>
        <a:xfrm>
          <a:off x="480218" y="3866018"/>
          <a:ext cx="6723062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Wilder</a:t>
          </a:r>
          <a:endParaRPr lang="en-US" sz="1300" kern="1200" dirty="0"/>
        </a:p>
      </dsp:txBody>
      <dsp:txXfrm>
        <a:off x="498952" y="3884752"/>
        <a:ext cx="6685594" cy="346292"/>
      </dsp:txXfrm>
    </dsp:sp>
    <dsp:sp modelId="{C509F68A-7923-6D44-910E-AACCFFD09E79}">
      <dsp:nvSpPr>
        <dsp:cNvPr id="0" name=""/>
        <dsp:cNvSpPr/>
      </dsp:nvSpPr>
      <dsp:spPr>
        <a:xfrm>
          <a:off x="0" y="5036603"/>
          <a:ext cx="9604375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06" tIns="270764" rIns="7454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annually honors African</a:t>
          </a:r>
          <a:r>
            <a:rPr lang="en-US" sz="1300" kern="1200" baseline="0" dirty="0" smtClean="0"/>
            <a:t> American authors and illustrators for their work reflects the African American culture</a:t>
          </a:r>
          <a:endParaRPr lang="en-US" sz="1300" kern="1200" dirty="0"/>
        </a:p>
      </dsp:txBody>
      <dsp:txXfrm>
        <a:off x="0" y="5036603"/>
        <a:ext cx="9604375" cy="542587"/>
      </dsp:txXfrm>
    </dsp:sp>
    <dsp:sp modelId="{E72735D5-4F42-A447-B87A-D818DAD99B2C}">
      <dsp:nvSpPr>
        <dsp:cNvPr id="0" name=""/>
        <dsp:cNvSpPr/>
      </dsp:nvSpPr>
      <dsp:spPr>
        <a:xfrm>
          <a:off x="480218" y="4844723"/>
          <a:ext cx="6723062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Coretta Scott King</a:t>
          </a:r>
          <a:endParaRPr lang="en-US" sz="1300" kern="1200" dirty="0"/>
        </a:p>
      </dsp:txBody>
      <dsp:txXfrm>
        <a:off x="498952" y="4863457"/>
        <a:ext cx="6685594" cy="346292"/>
      </dsp:txXfrm>
    </dsp:sp>
    <dsp:sp modelId="{3095C901-47EB-8D49-A78C-32266476E4EA}">
      <dsp:nvSpPr>
        <dsp:cNvPr id="0" name=""/>
        <dsp:cNvSpPr/>
      </dsp:nvSpPr>
      <dsp:spPr>
        <a:xfrm>
          <a:off x="0" y="5841270"/>
          <a:ext cx="9604375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406" tIns="270764" rIns="74540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work that is worthy of notice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has many annual award winners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it is compiled by the ALSC book  evaluation committee</a:t>
          </a:r>
          <a:endParaRPr lang="en-US" sz="1300" kern="1200" dirty="0"/>
        </a:p>
      </dsp:txBody>
      <dsp:txXfrm>
        <a:off x="0" y="5841270"/>
        <a:ext cx="9604375" cy="941850"/>
      </dsp:txXfrm>
    </dsp:sp>
    <dsp:sp modelId="{021FB1E4-C6F9-9C45-BD47-96FA3F0E6813}">
      <dsp:nvSpPr>
        <dsp:cNvPr id="0" name=""/>
        <dsp:cNvSpPr/>
      </dsp:nvSpPr>
      <dsp:spPr>
        <a:xfrm>
          <a:off x="480218" y="5649390"/>
          <a:ext cx="6723062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116" tIns="0" rIns="25411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Notables</a:t>
          </a:r>
          <a:endParaRPr lang="en-US" sz="1300" kern="1200" dirty="0"/>
        </a:p>
      </dsp:txBody>
      <dsp:txXfrm>
        <a:off x="498952" y="5668124"/>
        <a:ext cx="6685594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311A9-BE67-ED41-935C-B28AEE01CD65}">
      <dsp:nvSpPr>
        <dsp:cNvPr id="0" name=""/>
        <dsp:cNvSpPr/>
      </dsp:nvSpPr>
      <dsp:spPr>
        <a:xfrm>
          <a:off x="3001" y="125406"/>
          <a:ext cx="2926333" cy="604800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Children's Choices</a:t>
          </a:r>
          <a:endParaRPr lang="en-US" sz="2100" kern="1200" dirty="0"/>
        </a:p>
      </dsp:txBody>
      <dsp:txXfrm>
        <a:off x="3001" y="125406"/>
        <a:ext cx="2926333" cy="604800"/>
      </dsp:txXfrm>
    </dsp:sp>
    <dsp:sp modelId="{6AB128DF-4530-CB42-82D6-7271D1078773}">
      <dsp:nvSpPr>
        <dsp:cNvPr id="0" name=""/>
        <dsp:cNvSpPr/>
      </dsp:nvSpPr>
      <dsp:spPr>
        <a:xfrm>
          <a:off x="3001" y="730206"/>
          <a:ext cx="2926333" cy="25940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Every year approximately 12,500 school children ages 5-12 read and vote on a list of books.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 list of</a:t>
          </a:r>
          <a:r>
            <a:rPr lang="en-US" sz="2100" kern="1200" baseline="0" dirty="0" smtClean="0"/>
            <a:t> 100 books is</a:t>
          </a:r>
          <a:r>
            <a:rPr lang="en-US" sz="2100" kern="1200" dirty="0" smtClean="0"/>
            <a:t> made from their evaluation</a:t>
          </a:r>
          <a:endParaRPr lang="en-US" sz="2100" kern="1200" dirty="0"/>
        </a:p>
      </dsp:txBody>
      <dsp:txXfrm>
        <a:off x="3001" y="730206"/>
        <a:ext cx="2926333" cy="2594025"/>
      </dsp:txXfrm>
    </dsp:sp>
    <dsp:sp modelId="{0CA88B63-3C06-024C-9792-F414A6C7295F}">
      <dsp:nvSpPr>
        <dsp:cNvPr id="0" name=""/>
        <dsp:cNvSpPr/>
      </dsp:nvSpPr>
      <dsp:spPr>
        <a:xfrm>
          <a:off x="3339020" y="125406"/>
          <a:ext cx="2926333" cy="604800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Teacher's Choices</a:t>
          </a:r>
          <a:endParaRPr lang="en-US" sz="2100" kern="1200" dirty="0"/>
        </a:p>
      </dsp:txBody>
      <dsp:txXfrm>
        <a:off x="3339020" y="125406"/>
        <a:ext cx="2926333" cy="604800"/>
      </dsp:txXfrm>
    </dsp:sp>
    <dsp:sp modelId="{F729F0CD-59C0-A14A-81AC-F610D85E000D}">
      <dsp:nvSpPr>
        <dsp:cNvPr id="0" name=""/>
        <dsp:cNvSpPr/>
      </dsp:nvSpPr>
      <dsp:spPr>
        <a:xfrm>
          <a:off x="3339020" y="730206"/>
          <a:ext cx="2926333" cy="25940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Teachers, librarians, and reading specialists evaluate and choose books for the list.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Great for classroom</a:t>
          </a:r>
          <a:r>
            <a:rPr lang="en-US" sz="2100" kern="1200" baseline="0" dirty="0" smtClean="0"/>
            <a:t> libraries and curriculum</a:t>
          </a:r>
          <a:endParaRPr lang="en-US" sz="2100" kern="1200" dirty="0"/>
        </a:p>
      </dsp:txBody>
      <dsp:txXfrm>
        <a:off x="3339020" y="730206"/>
        <a:ext cx="2926333" cy="2594025"/>
      </dsp:txXfrm>
    </dsp:sp>
    <dsp:sp modelId="{ED6CAE86-547A-FC43-A019-96529DCF8B68}">
      <dsp:nvSpPr>
        <dsp:cNvPr id="0" name=""/>
        <dsp:cNvSpPr/>
      </dsp:nvSpPr>
      <dsp:spPr>
        <a:xfrm>
          <a:off x="6675040" y="125406"/>
          <a:ext cx="2926333" cy="604800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Young Adult Choices</a:t>
          </a:r>
          <a:endParaRPr lang="en-US" sz="2100" kern="1200" dirty="0"/>
        </a:p>
      </dsp:txBody>
      <dsp:txXfrm>
        <a:off x="6675040" y="125406"/>
        <a:ext cx="2926333" cy="604800"/>
      </dsp:txXfrm>
    </dsp:sp>
    <dsp:sp modelId="{DFEDD6C5-0229-224F-A122-B7F892ACD4FD}">
      <dsp:nvSpPr>
        <dsp:cNvPr id="0" name=""/>
        <dsp:cNvSpPr/>
      </dsp:nvSpPr>
      <dsp:spPr>
        <a:xfrm>
          <a:off x="6675040" y="730206"/>
          <a:ext cx="2926333" cy="25940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Every year approximately 4,500 7th -12th graders choose books for this list.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target group is middle and high school</a:t>
          </a:r>
          <a:endParaRPr lang="en-US" sz="2100" kern="1200" dirty="0"/>
        </a:p>
      </dsp:txBody>
      <dsp:txXfrm>
        <a:off x="6675040" y="730206"/>
        <a:ext cx="2926333" cy="25940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09EE-E437-C946-BB28-5CB292CFFECA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13500000"/>
            <a:gd name="adj2" fmla="val 162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CD5A0-4CDD-0D47-BE3A-148F808BEBBB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10800000"/>
            <a:gd name="adj2" fmla="val 135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5AC20-559A-8F49-ACB9-AAAB776F3812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8100000"/>
            <a:gd name="adj2" fmla="val 108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8A21D-D3BF-DC4D-AF63-960DD77EC86E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5400000"/>
            <a:gd name="adj2" fmla="val 81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23929-F92B-4646-97AE-A43492C533EA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2700000"/>
            <a:gd name="adj2" fmla="val 54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4E222-AC87-A54F-893A-7B6CA7511D69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0"/>
            <a:gd name="adj2" fmla="val 27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5902E-2C0D-3349-AD35-AD11236417AC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18900000"/>
            <a:gd name="adj2" fmla="val 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E61DFB-A90B-5A40-B8AD-EC6BE15448B8}">
      <dsp:nvSpPr>
        <dsp:cNvPr id="0" name=""/>
        <dsp:cNvSpPr/>
      </dsp:nvSpPr>
      <dsp:spPr>
        <a:xfrm>
          <a:off x="2813546" y="482538"/>
          <a:ext cx="4332380" cy="4332380"/>
        </a:xfrm>
        <a:prstGeom prst="blockArc">
          <a:avLst>
            <a:gd name="adj1" fmla="val 16200000"/>
            <a:gd name="adj2" fmla="val 18900000"/>
            <a:gd name="adj3" fmla="val 3437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79951-BCB6-7343-870F-D811B83C37F7}">
      <dsp:nvSpPr>
        <dsp:cNvPr id="0" name=""/>
        <dsp:cNvSpPr/>
      </dsp:nvSpPr>
      <dsp:spPr>
        <a:xfrm>
          <a:off x="4241057" y="1910049"/>
          <a:ext cx="1477359" cy="1477359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TLA</a:t>
          </a:r>
          <a:endParaRPr lang="en-US" sz="4100" kern="1200" dirty="0"/>
        </a:p>
      </dsp:txBody>
      <dsp:txXfrm>
        <a:off x="4457411" y="2126403"/>
        <a:ext cx="1044651" cy="1044651"/>
      </dsp:txXfrm>
    </dsp:sp>
    <dsp:sp modelId="{2F929D11-7CC0-9A4A-857D-BD79E6952347}">
      <dsp:nvSpPr>
        <dsp:cNvPr id="0" name=""/>
        <dsp:cNvSpPr/>
      </dsp:nvSpPr>
      <dsp:spPr>
        <a:xfrm>
          <a:off x="4229227" y="-234464"/>
          <a:ext cx="1501019" cy="1508465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2x2 List </a:t>
          </a:r>
          <a:endParaRPr lang="en-US" sz="12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list of 20 books from age 2 to grade 2</a:t>
          </a:r>
          <a:endParaRPr lang="en-US" sz="1050" kern="1200" dirty="0"/>
        </a:p>
      </dsp:txBody>
      <dsp:txXfrm>
        <a:off x="4449046" y="-13554"/>
        <a:ext cx="1061381" cy="1066645"/>
      </dsp:txXfrm>
    </dsp:sp>
    <dsp:sp modelId="{7BA5300E-AF67-EC49-B750-43C5487EF8A2}">
      <dsp:nvSpPr>
        <dsp:cNvPr id="0" name=""/>
        <dsp:cNvSpPr/>
      </dsp:nvSpPr>
      <dsp:spPr>
        <a:xfrm>
          <a:off x="5747908" y="421555"/>
          <a:ext cx="1474462" cy="1443541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/>
            <a:t>Bluebonnet </a:t>
          </a:r>
          <a:endParaRPr lang="en-US" sz="14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list for grades 3-6</a:t>
          </a:r>
          <a:endParaRPr lang="en-US" sz="1050" kern="1200" dirty="0"/>
        </a:p>
      </dsp:txBody>
      <dsp:txXfrm>
        <a:off x="5963838" y="632957"/>
        <a:ext cx="1042602" cy="1020737"/>
      </dsp:txXfrm>
    </dsp:sp>
    <dsp:sp modelId="{84015585-94BF-7B4C-A550-1C8F07289939}">
      <dsp:nvSpPr>
        <dsp:cNvPr id="0" name=""/>
        <dsp:cNvSpPr/>
      </dsp:nvSpPr>
      <dsp:spPr>
        <a:xfrm>
          <a:off x="6367655" y="1954539"/>
          <a:ext cx="1482083" cy="1388379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Tejas Star</a:t>
          </a:r>
          <a:endParaRPr lang="en-US" sz="12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list of bilingual books for ages 5-12</a:t>
          </a:r>
          <a:endParaRPr lang="en-US" sz="1050" kern="1200" dirty="0"/>
        </a:p>
      </dsp:txBody>
      <dsp:txXfrm>
        <a:off x="6584701" y="2157862"/>
        <a:ext cx="1047991" cy="981733"/>
      </dsp:txXfrm>
    </dsp:sp>
    <dsp:sp modelId="{28184F2A-6CB6-3A47-87C7-B6932EB5E7C7}">
      <dsp:nvSpPr>
        <dsp:cNvPr id="0" name=""/>
        <dsp:cNvSpPr/>
      </dsp:nvSpPr>
      <dsp:spPr>
        <a:xfrm>
          <a:off x="5737773" y="3404733"/>
          <a:ext cx="1494731" cy="1498795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Lone Star</a:t>
          </a:r>
          <a:endParaRPr lang="en-US" sz="18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lists for grades 6,7,8</a:t>
          </a:r>
          <a:endParaRPr lang="en-US" sz="1050" kern="1200" dirty="0"/>
        </a:p>
      </dsp:txBody>
      <dsp:txXfrm>
        <a:off x="5956671" y="3624226"/>
        <a:ext cx="1056935" cy="1059809"/>
      </dsp:txXfrm>
    </dsp:sp>
    <dsp:sp modelId="{75EE3715-F5DD-5E47-B901-4CD3D6F9ACE9}">
      <dsp:nvSpPr>
        <dsp:cNvPr id="0" name=""/>
        <dsp:cNvSpPr/>
      </dsp:nvSpPr>
      <dsp:spPr>
        <a:xfrm>
          <a:off x="4231290" y="4026538"/>
          <a:ext cx="1496892" cy="1502301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Tayshas</a:t>
          </a:r>
          <a:endParaRPr lang="en-US" sz="18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list for grades 9-12</a:t>
          </a:r>
          <a:endParaRPr lang="en-US" sz="1050" kern="1200" dirty="0"/>
        </a:p>
      </dsp:txBody>
      <dsp:txXfrm>
        <a:off x="4450505" y="4246545"/>
        <a:ext cx="1058462" cy="1062287"/>
      </dsp:txXfrm>
    </dsp:sp>
    <dsp:sp modelId="{9D69997A-9A5A-344E-A214-EC720AEBC689}">
      <dsp:nvSpPr>
        <dsp:cNvPr id="0" name=""/>
        <dsp:cNvSpPr/>
      </dsp:nvSpPr>
      <dsp:spPr>
        <a:xfrm>
          <a:off x="2724806" y="3407143"/>
          <a:ext cx="1499054" cy="1493976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Maverick</a:t>
          </a:r>
          <a:endParaRPr lang="en-US" sz="18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graphic novels lists fro 6-12</a:t>
          </a:r>
          <a:endParaRPr lang="en-US" sz="1050" kern="1200" dirty="0"/>
        </a:p>
      </dsp:txBody>
      <dsp:txXfrm>
        <a:off x="2944337" y="3625931"/>
        <a:ext cx="1059992" cy="1056400"/>
      </dsp:txXfrm>
    </dsp:sp>
    <dsp:sp modelId="{B27EE45C-BF44-814A-B012-E6139ED5FD45}">
      <dsp:nvSpPr>
        <dsp:cNvPr id="0" name=""/>
        <dsp:cNvSpPr/>
      </dsp:nvSpPr>
      <dsp:spPr>
        <a:xfrm>
          <a:off x="2102996" y="1902821"/>
          <a:ext cx="1495558" cy="1491815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Little Maverick</a:t>
          </a:r>
          <a:endParaRPr lang="en-US" sz="16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New graphic novel list for K-5</a:t>
          </a:r>
          <a:endParaRPr lang="en-US" sz="1050" kern="1200" dirty="0"/>
        </a:p>
      </dsp:txBody>
      <dsp:txXfrm>
        <a:off x="2322015" y="2121292"/>
        <a:ext cx="1057520" cy="1054873"/>
      </dsp:txXfrm>
    </dsp:sp>
    <dsp:sp modelId="{DE33611D-C2C5-0845-A8EC-EA9D9ED369B2}">
      <dsp:nvSpPr>
        <dsp:cNvPr id="0" name=""/>
        <dsp:cNvSpPr/>
      </dsp:nvSpPr>
      <dsp:spPr>
        <a:xfrm>
          <a:off x="2722743" y="388948"/>
          <a:ext cx="1503180" cy="1508754"/>
        </a:xfrm>
        <a:prstGeom prst="ellipse">
          <a:avLst/>
        </a:prstGeom>
        <a:solidFill>
          <a:srgbClr val="95ED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Spirit of  Texas</a:t>
          </a:r>
          <a:endParaRPr lang="en-US" sz="1200" b="1" u="sng" kern="1200" dirty="0"/>
        </a:p>
        <a:p>
          <a:pPr marL="57150" lvl="1" indent="-57150" algn="ctr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Middle schools and high schools connecting with Texas authors and illustrators</a:t>
          </a:r>
          <a:endParaRPr lang="en-US" sz="1050" kern="1200" dirty="0"/>
        </a:p>
      </dsp:txBody>
      <dsp:txXfrm>
        <a:off x="2942879" y="609900"/>
        <a:ext cx="1062908" cy="1066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1C8D5-EEFF-6F4B-9F76-DC8D7ABD1E19}">
      <dsp:nvSpPr>
        <dsp:cNvPr id="0" name=""/>
        <dsp:cNvSpPr/>
      </dsp:nvSpPr>
      <dsp:spPr>
        <a:xfrm>
          <a:off x="973685" y="995"/>
          <a:ext cx="2187715" cy="1093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Orbis Pictus Award</a:t>
          </a:r>
          <a:endParaRPr lang="en-US" sz="2000" kern="1200" dirty="0"/>
        </a:p>
      </dsp:txBody>
      <dsp:txXfrm>
        <a:off x="1005723" y="33033"/>
        <a:ext cx="2123639" cy="1029781"/>
      </dsp:txXfrm>
    </dsp:sp>
    <dsp:sp modelId="{210ABFA9-35DA-A443-9780-833906CB953D}">
      <dsp:nvSpPr>
        <dsp:cNvPr id="0" name=""/>
        <dsp:cNvSpPr/>
      </dsp:nvSpPr>
      <dsp:spPr>
        <a:xfrm>
          <a:off x="1192457" y="1094853"/>
          <a:ext cx="218771" cy="82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393"/>
              </a:lnTo>
              <a:lnTo>
                <a:pt x="218771" y="82039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4A2E0-C076-A442-BD5C-58A28755BDAE}">
      <dsp:nvSpPr>
        <dsp:cNvPr id="0" name=""/>
        <dsp:cNvSpPr/>
      </dsp:nvSpPr>
      <dsp:spPr>
        <a:xfrm>
          <a:off x="1411228" y="1368317"/>
          <a:ext cx="1750172" cy="1093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Annually recognizes nonfiction pieces</a:t>
          </a:r>
          <a:endParaRPr lang="en-US" sz="1500" kern="1200" dirty="0"/>
        </a:p>
      </dsp:txBody>
      <dsp:txXfrm>
        <a:off x="1443266" y="1400355"/>
        <a:ext cx="1686096" cy="1029781"/>
      </dsp:txXfrm>
    </dsp:sp>
    <dsp:sp modelId="{81ACE6F0-27E5-6B47-A005-6CEA3B53555C}">
      <dsp:nvSpPr>
        <dsp:cNvPr id="0" name=""/>
        <dsp:cNvSpPr/>
      </dsp:nvSpPr>
      <dsp:spPr>
        <a:xfrm>
          <a:off x="1192457" y="1094853"/>
          <a:ext cx="218771" cy="218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715"/>
              </a:lnTo>
              <a:lnTo>
                <a:pt x="218771" y="21877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7C246-525D-2A46-A0E9-57483B5AA0E2}">
      <dsp:nvSpPr>
        <dsp:cNvPr id="0" name=""/>
        <dsp:cNvSpPr/>
      </dsp:nvSpPr>
      <dsp:spPr>
        <a:xfrm>
          <a:off x="1411228" y="2735639"/>
          <a:ext cx="1750172" cy="1093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21158"/>
              <a:satOff val="-1986"/>
              <a:lumOff val="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 winner  / honor books / recommended books</a:t>
          </a:r>
          <a:endParaRPr lang="en-US" sz="1500" kern="1200" dirty="0"/>
        </a:p>
      </dsp:txBody>
      <dsp:txXfrm>
        <a:off x="1443266" y="2767677"/>
        <a:ext cx="1686096" cy="1029781"/>
      </dsp:txXfrm>
    </dsp:sp>
    <dsp:sp modelId="{5F4ACE6E-4921-6844-B32D-B1925846012F}">
      <dsp:nvSpPr>
        <dsp:cNvPr id="0" name=""/>
        <dsp:cNvSpPr/>
      </dsp:nvSpPr>
      <dsp:spPr>
        <a:xfrm>
          <a:off x="3708329" y="995"/>
          <a:ext cx="2187715" cy="1093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842315"/>
                <a:satOff val="-3972"/>
                <a:lumOff val="98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Award for Excellence in Poetry for Children</a:t>
          </a:r>
          <a:endParaRPr lang="en-US" sz="2000" kern="1200" dirty="0"/>
        </a:p>
      </dsp:txBody>
      <dsp:txXfrm>
        <a:off x="3740367" y="33033"/>
        <a:ext cx="2123639" cy="1029781"/>
      </dsp:txXfrm>
    </dsp:sp>
    <dsp:sp modelId="{E64A5FD2-47D5-5045-885D-873AD91C81E1}">
      <dsp:nvSpPr>
        <dsp:cNvPr id="0" name=""/>
        <dsp:cNvSpPr/>
      </dsp:nvSpPr>
      <dsp:spPr>
        <a:xfrm>
          <a:off x="3927101" y="1094853"/>
          <a:ext cx="218771" cy="82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393"/>
              </a:lnTo>
              <a:lnTo>
                <a:pt x="218771" y="82039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9C336-A593-5A48-86FF-E0F392143298}">
      <dsp:nvSpPr>
        <dsp:cNvPr id="0" name=""/>
        <dsp:cNvSpPr/>
      </dsp:nvSpPr>
      <dsp:spPr>
        <a:xfrm>
          <a:off x="4145872" y="1368317"/>
          <a:ext cx="1750172" cy="1093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42315"/>
              <a:satOff val="-3972"/>
              <a:lumOff val="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ages 3-13</a:t>
          </a:r>
          <a:endParaRPr lang="en-US" sz="1500" kern="1200" dirty="0"/>
        </a:p>
      </dsp:txBody>
      <dsp:txXfrm>
        <a:off x="4177910" y="1400355"/>
        <a:ext cx="1686096" cy="1029781"/>
      </dsp:txXfrm>
    </dsp:sp>
    <dsp:sp modelId="{0F4C37E7-F27F-0045-90A0-44E30BA5FAA1}">
      <dsp:nvSpPr>
        <dsp:cNvPr id="0" name=""/>
        <dsp:cNvSpPr/>
      </dsp:nvSpPr>
      <dsp:spPr>
        <a:xfrm>
          <a:off x="6442973" y="995"/>
          <a:ext cx="2187715" cy="1093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Scott O'Dell Award</a:t>
          </a:r>
          <a:endParaRPr lang="en-US" sz="2000" kern="1200" dirty="0"/>
        </a:p>
      </dsp:txBody>
      <dsp:txXfrm>
        <a:off x="6475011" y="33033"/>
        <a:ext cx="2123639" cy="1029781"/>
      </dsp:txXfrm>
    </dsp:sp>
    <dsp:sp modelId="{CC0749FC-7518-F541-88BF-BA5CF4902E6C}">
      <dsp:nvSpPr>
        <dsp:cNvPr id="0" name=""/>
        <dsp:cNvSpPr/>
      </dsp:nvSpPr>
      <dsp:spPr>
        <a:xfrm>
          <a:off x="6661745" y="1094853"/>
          <a:ext cx="218771" cy="82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393"/>
              </a:lnTo>
              <a:lnTo>
                <a:pt x="218771" y="820393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AFE79-5E7F-8145-8668-087EBD76297B}">
      <dsp:nvSpPr>
        <dsp:cNvPr id="0" name=""/>
        <dsp:cNvSpPr/>
      </dsp:nvSpPr>
      <dsp:spPr>
        <a:xfrm>
          <a:off x="6880517" y="1368317"/>
          <a:ext cx="1750172" cy="1093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63473"/>
              <a:satOff val="-5958"/>
              <a:lumOff val="1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annual award given to authors</a:t>
          </a:r>
          <a:endParaRPr lang="en-US" sz="1500" kern="1200" dirty="0"/>
        </a:p>
      </dsp:txBody>
      <dsp:txXfrm>
        <a:off x="6912555" y="1400355"/>
        <a:ext cx="1686096" cy="1029781"/>
      </dsp:txXfrm>
    </dsp:sp>
    <dsp:sp modelId="{5607CDE1-5AD9-FD49-981B-47CB03A0C753}">
      <dsp:nvSpPr>
        <dsp:cNvPr id="0" name=""/>
        <dsp:cNvSpPr/>
      </dsp:nvSpPr>
      <dsp:spPr>
        <a:xfrm>
          <a:off x="6661745" y="1094853"/>
          <a:ext cx="218771" cy="218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7715"/>
              </a:lnTo>
              <a:lnTo>
                <a:pt x="218771" y="218771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F4B49-0B80-4F4A-8BF7-79A1214A1CD1}">
      <dsp:nvSpPr>
        <dsp:cNvPr id="0" name=""/>
        <dsp:cNvSpPr/>
      </dsp:nvSpPr>
      <dsp:spPr>
        <a:xfrm>
          <a:off x="6880517" y="2735639"/>
          <a:ext cx="1750172" cy="1093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84631"/>
              <a:satOff val="-7944"/>
              <a:lumOff val="1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Purpose was to increase</a:t>
          </a:r>
          <a:r>
            <a:rPr lang="en-US" sz="1500" kern="1200" baseline="0" dirty="0" smtClean="0"/>
            <a:t> children’s interest in historical backgrounds</a:t>
          </a:r>
          <a:endParaRPr lang="en-US" sz="1500" kern="1200" dirty="0"/>
        </a:p>
      </dsp:txBody>
      <dsp:txXfrm>
        <a:off x="6912555" y="2767677"/>
        <a:ext cx="1686096" cy="1029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2DC97-E567-904C-8BDD-7007E66AB41E}">
      <dsp:nvSpPr>
        <dsp:cNvPr id="0" name=""/>
        <dsp:cNvSpPr/>
      </dsp:nvSpPr>
      <dsp:spPr>
        <a:xfrm>
          <a:off x="392081" y="12"/>
          <a:ext cx="9211195" cy="4855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9703" tIns="68580" rIns="68580" bIns="6858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chemeClr val="accent4"/>
              </a:solidFill>
              <a:effectLst/>
            </a:rPr>
            <a:t>Why we share literature with children</a:t>
          </a:r>
          <a:endParaRPr lang="en-US" sz="1800" b="1" kern="1200" cap="none" spc="0" dirty="0">
            <a:ln/>
            <a:solidFill>
              <a:schemeClr val="accent4"/>
            </a:solidFill>
            <a:effectLst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>
              <a:solidFill>
                <a:srgbClr val="7030A0"/>
              </a:solidFill>
            </a:rPr>
            <a:t> </a:t>
          </a:r>
          <a:r>
            <a:rPr lang="en-US" sz="1200" b="1" kern="1200" dirty="0" smtClean="0">
              <a:solidFill>
                <a:srgbClr val="7030A0"/>
              </a:solidFill>
            </a:rPr>
            <a:t>We share literature because</a:t>
          </a:r>
          <a:r>
            <a:rPr lang="en-US" sz="1200" b="1" kern="1200" baseline="0" dirty="0" smtClean="0">
              <a:solidFill>
                <a:srgbClr val="7030A0"/>
              </a:solidFill>
            </a:rPr>
            <a:t> i</a:t>
          </a:r>
          <a:r>
            <a:rPr lang="en-US" sz="1200" b="1" kern="1200" dirty="0" smtClean="0">
              <a:solidFill>
                <a:srgbClr val="7030A0"/>
              </a:solidFill>
            </a:rPr>
            <a:t>t's fun! </a:t>
          </a:r>
          <a:endParaRPr lang="en-US" sz="1200" b="1" kern="1200" dirty="0">
            <a:solidFill>
              <a:srgbClr val="7030A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When</a:t>
          </a:r>
          <a:r>
            <a:rPr lang="en-US" sz="1200" kern="1200" baseline="0" dirty="0" smtClean="0">
              <a:solidFill>
                <a:srgbClr val="7030A0"/>
              </a:solidFill>
            </a:rPr>
            <a:t> </a:t>
          </a:r>
          <a:r>
            <a:rPr lang="en-US" sz="1200" kern="1200" dirty="0" smtClean="0">
              <a:solidFill>
                <a:srgbClr val="7030A0"/>
              </a:solidFill>
            </a:rPr>
            <a:t>we enjoy a book,</a:t>
          </a:r>
          <a:r>
            <a:rPr lang="en-US" sz="1200" kern="1200" baseline="0" dirty="0" smtClean="0">
              <a:solidFill>
                <a:srgbClr val="7030A0"/>
              </a:solidFill>
            </a:rPr>
            <a:t> they will enjoy it as well. </a:t>
          </a:r>
          <a:endParaRPr lang="en-US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7030A0"/>
              </a:solidFill>
            </a:rPr>
            <a:t>Reading</a:t>
          </a:r>
          <a:r>
            <a:rPr lang="en-US" sz="1200" b="1" kern="1200" baseline="0" dirty="0" smtClean="0">
              <a:solidFill>
                <a:srgbClr val="7030A0"/>
              </a:solidFill>
            </a:rPr>
            <a:t> </a:t>
          </a:r>
          <a:r>
            <a:rPr lang="en-US" sz="1200" b="1" kern="1200" dirty="0" smtClean="0">
              <a:solidFill>
                <a:srgbClr val="7030A0"/>
              </a:solidFill>
            </a:rPr>
            <a:t>aids in language development. </a:t>
          </a:r>
          <a:endParaRPr lang="en-US" sz="1200" b="1" kern="1200" dirty="0">
            <a:solidFill>
              <a:srgbClr val="7030A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Children acquire a large amount of vocabulary before age 5.</a:t>
          </a:r>
          <a:endParaRPr lang="en-US" sz="1200" kern="1200" dirty="0">
            <a:solidFill>
              <a:srgbClr val="7030A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Children will remember vocabulary from the books they have heard read.</a:t>
          </a:r>
          <a:endParaRPr lang="en-US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7030A0"/>
              </a:solidFill>
            </a:rPr>
            <a:t>When we share literature it develops empathy.</a:t>
          </a:r>
          <a:endParaRPr lang="en-US" sz="1200" b="1" kern="1200" dirty="0">
            <a:solidFill>
              <a:srgbClr val="7030A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Children identify with characters and experience what they feel.</a:t>
          </a:r>
          <a:endParaRPr lang="en-US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7030A0"/>
              </a:solidFill>
            </a:rPr>
            <a:t>Sharing literature supports life-long learning.</a:t>
          </a:r>
          <a:endParaRPr lang="en-US" sz="1200" b="1" kern="1200" dirty="0">
            <a:solidFill>
              <a:srgbClr val="7030A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We can nurture the love of reading by suggesting a series or author that they enjoyed reading.</a:t>
          </a:r>
          <a:endParaRPr lang="en-US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7030A0"/>
              </a:solidFill>
            </a:rPr>
            <a:t>Sharing literature allows for the reader to see themselves in the story.</a:t>
          </a:r>
          <a:endParaRPr lang="en-US" sz="1200" b="1" kern="1200" dirty="0">
            <a:solidFill>
              <a:srgbClr val="7030A0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Children will identify with characters. (mirror)</a:t>
          </a:r>
          <a:endParaRPr lang="en-US" sz="1200" kern="1200" dirty="0">
            <a:solidFill>
              <a:srgbClr val="7030A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7030A0"/>
              </a:solidFill>
            </a:rPr>
            <a:t>Sharing literature allows readers to engage in vicarious experiences.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7030A0"/>
              </a:solidFill>
            </a:rPr>
            <a:t>Children can experience other</a:t>
          </a:r>
          <a:r>
            <a:rPr lang="en-US" sz="1200" kern="1200" baseline="0" dirty="0" smtClean="0">
              <a:solidFill>
                <a:srgbClr val="7030A0"/>
              </a:solidFill>
            </a:rPr>
            <a:t> people’s</a:t>
          </a:r>
          <a:r>
            <a:rPr lang="en-US" sz="1200" kern="1200" dirty="0" smtClean="0">
              <a:solidFill>
                <a:srgbClr val="7030A0"/>
              </a:solidFill>
            </a:rPr>
            <a:t> lives</a:t>
          </a:r>
          <a:r>
            <a:rPr lang="en-US" sz="1200" kern="1200" baseline="0" dirty="0" smtClean="0">
              <a:solidFill>
                <a:srgbClr val="7030A0"/>
              </a:solidFill>
            </a:rPr>
            <a:t> and see their actions and consequences without having to engage in the same behavior themselves. (window)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rgbClr val="7030A0"/>
              </a:solidFill>
            </a:rPr>
            <a:t>When we share literature, children form opinions.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solidFill>
                <a:srgbClr val="7030A0"/>
              </a:solidFill>
            </a:rPr>
            <a:t>Kids develop opinions about different issues (abortion, justice, bullying)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rgbClr val="7030A0"/>
              </a:solidFill>
            </a:rPr>
            <a:t>We share literature with children so that they will appreciate it’s beauty.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solidFill>
                <a:srgbClr val="7030A0"/>
              </a:solidFill>
            </a:rPr>
            <a:t>We want them to read for the joy and beauty of it.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rgbClr val="7030A0"/>
              </a:solidFill>
            </a:rPr>
            <a:t>Sharing literature develops imagination.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baseline="0" dirty="0" smtClean="0">
              <a:solidFill>
                <a:srgbClr val="7030A0"/>
              </a:solidFill>
            </a:rPr>
            <a:t>Through reading children will ponder and question things.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baseline="0" dirty="0" smtClean="0">
              <a:solidFill>
                <a:srgbClr val="7030A0"/>
              </a:solidFill>
            </a:rPr>
            <a:t>Literature helps transmit culture and diversity.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baseline="0" dirty="0" smtClean="0">
              <a:solidFill>
                <a:srgbClr val="7030A0"/>
              </a:solidFill>
            </a:rPr>
            <a:t>Children can experience different cultures through reading. </a:t>
          </a:r>
        </a:p>
      </dsp:txBody>
      <dsp:txXfrm>
        <a:off x="392081" y="12"/>
        <a:ext cx="9211195" cy="4855451"/>
      </dsp:txXfrm>
    </dsp:sp>
    <dsp:sp modelId="{E6E7F686-03AE-8440-B2D1-D04A49DDF506}">
      <dsp:nvSpPr>
        <dsp:cNvPr id="0" name=""/>
        <dsp:cNvSpPr/>
      </dsp:nvSpPr>
      <dsp:spPr>
        <a:xfrm>
          <a:off x="4689" y="572699"/>
          <a:ext cx="2014949" cy="30224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A1E1-BC98-4B4B-AF82-CF7C188DD306}" type="datetimeFigureOut">
              <a:rPr lang="en-US" smtClean="0"/>
              <a:t>9/17/16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1E724-D010-6F4D-9A50-04572AB8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1E724-D010-6F4D-9A50-04572AB882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/>
              <a:pPr/>
              <a:t>9/17/16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9/17/16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9424" y="976044"/>
            <a:ext cx="8637073" cy="106286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LSSL 5360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3973" y="2113371"/>
            <a:ext cx="8637072" cy="234561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Chalkduster" charset="0"/>
                <a:ea typeface="Chalkduster" charset="0"/>
                <a:cs typeface="Chalkduster" charset="0"/>
              </a:rPr>
              <a:t>Children’s literature</a:t>
            </a:r>
          </a:p>
          <a:p>
            <a:pPr algn="ctr"/>
            <a:r>
              <a:rPr lang="en-US" b="1" u="sng" dirty="0" smtClean="0"/>
              <a:t>Textbook Assignment #1: Awards, Literary Elements, and Why we share literature with children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By : Nora Ruiz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87" y="294627"/>
            <a:ext cx="2794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72" y="2043164"/>
            <a:ext cx="7525512" cy="349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Literary Elements</a:t>
            </a:r>
            <a:r>
              <a:rPr lang="en-US" dirty="0" smtClean="0"/>
              <a:t>: What I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394" y="2265740"/>
            <a:ext cx="6948467" cy="3047347"/>
          </a:xfrm>
        </p:spPr>
        <p:txBody>
          <a:bodyPr/>
          <a:lstStyle/>
          <a:p>
            <a:r>
              <a:rPr lang="en-US" dirty="0" smtClean="0"/>
              <a:t>They are critical to understanding and evaluating works of literature.</a:t>
            </a:r>
          </a:p>
          <a:p>
            <a:r>
              <a:rPr lang="en-US" dirty="0" smtClean="0"/>
              <a:t>They can be examined as examples for students to use in their own writing. </a:t>
            </a:r>
          </a:p>
          <a:p>
            <a:r>
              <a:rPr lang="en-US" dirty="0" smtClean="0"/>
              <a:t>They bring words written by an author to life. </a:t>
            </a:r>
          </a:p>
        </p:txBody>
      </p:sp>
    </p:spTree>
    <p:extLst>
      <p:ext uri="{BB962C8B-B14F-4D97-AF65-F5344CB8AC3E}">
        <p14:creationId xmlns:p14="http://schemas.microsoft.com/office/powerpoint/2010/main" val="19043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Literary Elements</a:t>
            </a:r>
            <a:r>
              <a:rPr lang="en-US" dirty="0" smtClean="0"/>
              <a:t>: What I know…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176022"/>
              </p:ext>
            </p:extLst>
          </p:nvPr>
        </p:nvGraphicFramePr>
        <p:xfrm>
          <a:off x="1450975" y="2016125"/>
          <a:ext cx="9604375" cy="401352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604375"/>
              </a:tblGrid>
              <a:tr h="421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Literary Elements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1. Antagonist- the character who</a:t>
                      </a:r>
                      <a:r>
                        <a:rPr lang="en-US" baseline="0" dirty="0" smtClean="0"/>
                        <a:t> goes against the main character.</a:t>
                      </a:r>
                      <a:endParaRPr lang="en-US" dirty="0" smtClean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 smtClean="0"/>
                        <a:t>2. Character- A person or animal in a story. 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3. Conflict- The problem in a story. (Man vs. Man, Man vs. Self, Man vs. Society,</a:t>
                      </a:r>
                      <a:r>
                        <a:rPr lang="en-US" baseline="0" dirty="0" smtClean="0"/>
                        <a:t> Man vs. Nature)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r>
                        <a:rPr lang="en-US" dirty="0" smtClean="0"/>
                        <a:t>4. Mood / Tone- The feelings</a:t>
                      </a:r>
                      <a:r>
                        <a:rPr lang="en-US" baseline="0" dirty="0" smtClean="0"/>
                        <a:t> a reader gets from reading a story.  The author’s attitude that comes through identified by his/her choice of words.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r>
                        <a:rPr lang="en-US" dirty="0" smtClean="0"/>
                        <a:t>5. Plot- The exposition, rising action, climax,</a:t>
                      </a:r>
                      <a:r>
                        <a:rPr lang="en-US" baseline="0" dirty="0" smtClean="0"/>
                        <a:t> falling action, and resolution in a story.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r>
                        <a:rPr lang="en-US" baseline="0" dirty="0" smtClean="0"/>
                        <a:t> Protagonist- The main character in a story.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r>
                        <a:rPr lang="en-US" dirty="0" smtClean="0"/>
                        <a:t>7. Setting- The</a:t>
                      </a:r>
                      <a:r>
                        <a:rPr lang="en-US" baseline="0" dirty="0" smtClean="0"/>
                        <a:t> time and place of a story. </a:t>
                      </a:r>
                      <a:endParaRPr lang="en-US" dirty="0"/>
                    </a:p>
                  </a:txBody>
                  <a:tcPr/>
                </a:tc>
              </a:tr>
              <a:tr h="421681">
                <a:tc>
                  <a:txBody>
                    <a:bodyPr/>
                    <a:lstStyle/>
                    <a:p>
                      <a:r>
                        <a:rPr lang="en-US" dirty="0" smtClean="0"/>
                        <a:t>8. Theme- A universal</a:t>
                      </a:r>
                      <a:r>
                        <a:rPr lang="en-US" baseline="0" dirty="0" smtClean="0"/>
                        <a:t> message about life that the author is trying to convey in a story.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2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Literary Devices</a:t>
            </a:r>
            <a:r>
              <a:rPr lang="en-US" dirty="0" smtClean="0"/>
              <a:t>: What I know…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04952"/>
              </p:ext>
            </p:extLst>
          </p:nvPr>
        </p:nvGraphicFramePr>
        <p:xfrm>
          <a:off x="1450975" y="2016125"/>
          <a:ext cx="9604375" cy="33375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9604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Literary Devices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Allegory- When the characters or events in a story stand for something else.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Allusion- An indirect reference in</a:t>
                      </a:r>
                      <a:r>
                        <a:rPr lang="en-US" baseline="0" dirty="0" smtClean="0"/>
                        <a:t> a story to a person, place, thing, or event in a story.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Hyperbole- An exaggerated</a:t>
                      </a:r>
                      <a:r>
                        <a:rPr lang="en-US" baseline="0" dirty="0" smtClean="0"/>
                        <a:t> expression.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Imagery- Language that appeals to the senses.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Metaphor- A</a:t>
                      </a:r>
                      <a:r>
                        <a:rPr lang="en-US" baseline="0" dirty="0" smtClean="0"/>
                        <a:t> comparison of two things by saying that one thing is another. (does not use like or as)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Point of view- The</a:t>
                      </a:r>
                      <a:r>
                        <a:rPr lang="en-US" baseline="0" dirty="0" smtClean="0"/>
                        <a:t> perspective in which a story is told (first, third, limited, omniscient)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7. Simile- A comparison of two things using</a:t>
                      </a:r>
                      <a:r>
                        <a:rPr lang="en-US" baseline="0" dirty="0" smtClean="0"/>
                        <a:t> like or as.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8. Symbolism- The use of a person,</a:t>
                      </a:r>
                      <a:r>
                        <a:rPr lang="en-US" baseline="0" dirty="0" smtClean="0"/>
                        <a:t> place, or thing to represent something else.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567" y="425737"/>
            <a:ext cx="1155700" cy="12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Literary Elements / Devices</a:t>
            </a:r>
            <a:r>
              <a:rPr lang="en-US" dirty="0" smtClean="0"/>
              <a:t>: What I learned…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46277"/>
              </p:ext>
            </p:extLst>
          </p:nvPr>
        </p:nvGraphicFramePr>
        <p:xfrm>
          <a:off x="1451028" y="2226437"/>
          <a:ext cx="9604375" cy="1112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6043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1. Archetype- A typical character or situation in a story that</a:t>
                      </a:r>
                      <a:r>
                        <a:rPr lang="en-US" b="0" baseline="0" dirty="0" smtClean="0"/>
                        <a:t> is universal</a:t>
                      </a:r>
                      <a:r>
                        <a:rPr lang="en-US" b="0" dirty="0" smtClean="0"/>
                        <a:t>.</a:t>
                      </a:r>
                      <a:r>
                        <a:rPr lang="en-US" b="0" baseline="0" dirty="0" smtClean="0"/>
                        <a:t> (the damsel in distress) 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 Deus ex </a:t>
                      </a:r>
                      <a:r>
                        <a:rPr lang="en-US" dirty="0" err="1" smtClean="0"/>
                        <a:t>machina</a:t>
                      </a:r>
                      <a:r>
                        <a:rPr lang="en-US" dirty="0" smtClean="0"/>
                        <a:t>- When</a:t>
                      </a:r>
                      <a:r>
                        <a:rPr lang="en-US" baseline="0" dirty="0" smtClean="0"/>
                        <a:t> a conflict is solved by and incredible circumstance or divine intervention.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 Motif- The reoccurrence</a:t>
                      </a:r>
                      <a:r>
                        <a:rPr lang="en-US" baseline="0" dirty="0" smtClean="0"/>
                        <a:t> of images, sounds, words, or ideas that express the theme.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630" y="3829799"/>
            <a:ext cx="1830081" cy="21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will I share this information?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with students in the library</a:t>
            </a:r>
          </a:p>
          <a:p>
            <a:r>
              <a:rPr lang="en-US" dirty="0" smtClean="0"/>
              <a:t>Highlight an element or device on a bulletin board with examples</a:t>
            </a:r>
          </a:p>
          <a:p>
            <a:r>
              <a:rPr lang="en-US" dirty="0" smtClean="0"/>
              <a:t>Highlight an element or device in the library newsletter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186" y="3505200"/>
            <a:ext cx="298066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 still need to learn about Literary elements and devices: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008376" y="2633472"/>
            <a:ext cx="1944117" cy="1682496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7406640" y="2197723"/>
            <a:ext cx="2594355" cy="1953374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2424" y="2736056"/>
            <a:ext cx="139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 some best practices for teaching the elements?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91703" y="2435746"/>
            <a:ext cx="2084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Deus ex </a:t>
            </a:r>
            <a:r>
              <a:rPr lang="en-US" dirty="0" err="1" smtClean="0"/>
              <a:t>machina</a:t>
            </a:r>
            <a:r>
              <a:rPr lang="en-US" dirty="0" smtClean="0"/>
              <a:t> is still a little unclear to me. I need to read a few more examples.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04" y="3695358"/>
            <a:ext cx="2386836" cy="24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we share literature with children:</a:t>
            </a:r>
            <a:r>
              <a:rPr lang="en-US" dirty="0" smtClean="0"/>
              <a:t> What I know…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813984" y="2542032"/>
            <a:ext cx="2980944" cy="297180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5736" y="3602718"/>
            <a:ext cx="267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dirty="0"/>
              <a:t>I knew that reading to children at a young age was important for language acquisition. </a:t>
            </a:r>
          </a:p>
        </p:txBody>
      </p:sp>
      <p:sp>
        <p:nvSpPr>
          <p:cNvPr id="6" name="Can 5"/>
          <p:cNvSpPr/>
          <p:nvPr/>
        </p:nvSpPr>
        <p:spPr>
          <a:xfrm>
            <a:off x="7689983" y="2459736"/>
            <a:ext cx="2980944" cy="2971800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2591" y="3584412"/>
            <a:ext cx="2615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dirty="0"/>
              <a:t>I knew that children develop intellectually at a rapid rate between the ages of birth to 5.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315" y="3063240"/>
            <a:ext cx="2720280" cy="2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246735"/>
            <a:ext cx="9603275" cy="8688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 learned…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721085"/>
              </p:ext>
            </p:extLst>
          </p:nvPr>
        </p:nvGraphicFramePr>
        <p:xfrm>
          <a:off x="1240663" y="1517904"/>
          <a:ext cx="9604375" cy="48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817" y="2075688"/>
            <a:ext cx="2587752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will I share this information?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744" y="1962327"/>
            <a:ext cx="7242048" cy="40978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290082">
            <a:off x="3182112" y="3274999"/>
            <a:ext cx="143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flyer in daycares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99916" y="4576936"/>
            <a:ext cx="1435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Health department centers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709802" y="3685032"/>
            <a:ext cx="1495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newsletter in Pediatric offices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607483">
            <a:off x="7699248" y="47417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 school Libraries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156448" y="3305776"/>
            <a:ext cx="8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School website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75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 still have about Sharing literature with children: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712" y="1965452"/>
            <a:ext cx="5779008" cy="397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0872" y="2944368"/>
            <a:ext cx="3456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How can libraries help promote reading and provide access to children under 5?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Are there any state or federal programs available to encourage children to read? 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Awards (ALA, ILA, TLA, NCTE) </a:t>
            </a:r>
            <a:r>
              <a:rPr lang="en-US" dirty="0" smtClean="0"/>
              <a:t>: What I know….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awarded annually.</a:t>
            </a:r>
          </a:p>
          <a:p>
            <a:r>
              <a:rPr lang="en-US" dirty="0" smtClean="0"/>
              <a:t>There are several different types of awards.</a:t>
            </a:r>
          </a:p>
          <a:p>
            <a:r>
              <a:rPr lang="en-US" dirty="0" smtClean="0"/>
              <a:t>Books have a seal on them to identify the award.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05" y="4302589"/>
            <a:ext cx="3384765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23" y="2190750"/>
            <a:ext cx="1790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15" y="337159"/>
            <a:ext cx="9603275" cy="64328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ALA Awards</a:t>
            </a:r>
            <a:r>
              <a:rPr lang="en-US" dirty="0" smtClean="0"/>
              <a:t>: What I learned….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230341"/>
              </p:ext>
            </p:extLst>
          </p:nvPr>
        </p:nvGraphicFramePr>
        <p:xfrm>
          <a:off x="1450975" y="1191260"/>
          <a:ext cx="9699625" cy="697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1749" y="161415"/>
            <a:ext cx="1798891" cy="12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73563"/>
              </p:ext>
            </p:extLst>
          </p:nvPr>
        </p:nvGraphicFramePr>
        <p:xfrm>
          <a:off x="1440815" y="1"/>
          <a:ext cx="9604375" cy="683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37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1028039"/>
            <a:ext cx="9603275" cy="59756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ILA awards: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05906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4060" y="252065"/>
            <a:ext cx="1684020" cy="15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282" y="296519"/>
            <a:ext cx="9603275" cy="55692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TLA Awards: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356683"/>
              </p:ext>
            </p:extLst>
          </p:nvPr>
        </p:nvGraphicFramePr>
        <p:xfrm>
          <a:off x="2239264" y="574979"/>
          <a:ext cx="9952736" cy="529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68" y="2449024"/>
            <a:ext cx="3229425" cy="31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NCTE / Miscellaneous Awards: 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643286"/>
              </p:ext>
            </p:extLst>
          </p:nvPr>
        </p:nvGraphicFramePr>
        <p:xfrm>
          <a:off x="1450975" y="2016124"/>
          <a:ext cx="9604375" cy="383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3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Will I Share This Information?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Newsletters to teachers and students</a:t>
            </a:r>
          </a:p>
          <a:p>
            <a:r>
              <a:rPr lang="en-US" sz="2400" dirty="0" smtClean="0"/>
              <a:t>Brochure to parents during Open House</a:t>
            </a:r>
          </a:p>
          <a:p>
            <a:r>
              <a:rPr lang="en-US" sz="2400" dirty="0" smtClean="0"/>
              <a:t>On the school library website</a:t>
            </a:r>
          </a:p>
          <a:p>
            <a:r>
              <a:rPr lang="en-US" sz="2400" dirty="0" smtClean="0"/>
              <a:t>Book talk or lesson during library time</a:t>
            </a:r>
          </a:p>
          <a:p>
            <a:r>
              <a:rPr lang="en-US" sz="2400" dirty="0" smtClean="0"/>
              <a:t>Bulletin board highlighting books and definition of its award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21154">
            <a:off x="8814337" y="2205903"/>
            <a:ext cx="1713745" cy="20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 I still have about Awards: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get chosen to be in the committees that choose the annual winners?</a:t>
            </a:r>
          </a:p>
          <a:p>
            <a:r>
              <a:rPr lang="en-US" dirty="0" smtClean="0"/>
              <a:t>What are the qualifications for someone who serves in the committee?</a:t>
            </a:r>
          </a:p>
          <a:p>
            <a:r>
              <a:rPr lang="en-US" dirty="0" smtClean="0"/>
              <a:t>Can you serve multiple years on the same committee?</a:t>
            </a:r>
          </a:p>
          <a:p>
            <a:r>
              <a:rPr lang="en-US" dirty="0" smtClean="0"/>
              <a:t>Can a book receive two awards in the same year?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42" y="3280646"/>
            <a:ext cx="1971012" cy="246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4105</TotalTime>
  <Words>1535</Words>
  <Application>Microsoft Macintosh PowerPoint</Application>
  <PresentationFormat>Widescreen</PresentationFormat>
  <Paragraphs>170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Chalkduster</vt:lpstr>
      <vt:lpstr>Gill Sans MT</vt:lpstr>
      <vt:lpstr>Arial</vt:lpstr>
      <vt:lpstr>Gallery</vt:lpstr>
      <vt:lpstr>LSSL 5360</vt:lpstr>
      <vt:lpstr>Awards (ALA, ILA, TLA, NCTE) : What I know….</vt:lpstr>
      <vt:lpstr>ALA Awards: What I learned….</vt:lpstr>
      <vt:lpstr>PowerPoint Presentation</vt:lpstr>
      <vt:lpstr>ILA awards: </vt:lpstr>
      <vt:lpstr>TLA Awards: </vt:lpstr>
      <vt:lpstr>NCTE / Miscellaneous Awards:  </vt:lpstr>
      <vt:lpstr>How Will I Share This Information? </vt:lpstr>
      <vt:lpstr>Questions I still have about Awards: </vt:lpstr>
      <vt:lpstr>Literary Elements: What I know…</vt:lpstr>
      <vt:lpstr>Literary Elements: What I know…</vt:lpstr>
      <vt:lpstr>Literary Devices: What I know…</vt:lpstr>
      <vt:lpstr>Literary Elements / Devices: What I learned…</vt:lpstr>
      <vt:lpstr>How will I share this information? </vt:lpstr>
      <vt:lpstr>What I still need to learn about Literary elements and devices: </vt:lpstr>
      <vt:lpstr>Why we share literature with children: What I know…</vt:lpstr>
      <vt:lpstr> What I learned…</vt:lpstr>
      <vt:lpstr>How will I share this information? </vt:lpstr>
      <vt:lpstr>Questions I still have about Sharing literature with children: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LSSL 5360</dc:title>
  <dc:creator>Nora Ruiz</dc:creator>
  <cp:lastModifiedBy>Nora Ruiz</cp:lastModifiedBy>
  <cp:revision>66</cp:revision>
  <dcterms:created xsi:type="dcterms:W3CDTF">2016-09-02T14:59:40Z</dcterms:created>
  <dcterms:modified xsi:type="dcterms:W3CDTF">2016-09-17T19:40:40Z</dcterms:modified>
</cp:coreProperties>
</file>