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9"/>
    <p:restoredTop sz="94674"/>
  </p:normalViewPr>
  <p:slideViewPr>
    <p:cSldViewPr snapToGrid="0" snapToObjects="1">
      <p:cViewPr varScale="1">
        <p:scale>
          <a:sx n="122" d="100"/>
          <a:sy n="122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93729-FC55-2F4D-8F0D-DC810A363287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770320-3A28-2149-90BC-918A8DC57218}">
      <dgm:prSet phldrT="[Text]"/>
      <dgm:spPr/>
      <dgm:t>
        <a:bodyPr/>
        <a:lstStyle/>
        <a:p>
          <a:r>
            <a:rPr lang="en-US" b="1" u="sng" dirty="0" smtClean="0"/>
            <a:t>Traditional Literature</a:t>
          </a:r>
          <a:r>
            <a:rPr lang="en-US" dirty="0" smtClean="0"/>
            <a:t>: Literature that owes its form and format to the oral literature of long ago. </a:t>
          </a:r>
          <a:endParaRPr lang="en-US" dirty="0"/>
        </a:p>
      </dgm:t>
    </dgm:pt>
    <dgm:pt modelId="{B221E835-CAED-5D42-97AD-4057010976A0}" type="parTrans" cxnId="{921DACDD-60FE-8447-BE5C-46F75725E0DD}">
      <dgm:prSet/>
      <dgm:spPr/>
      <dgm:t>
        <a:bodyPr/>
        <a:lstStyle/>
        <a:p>
          <a:endParaRPr lang="en-US"/>
        </a:p>
      </dgm:t>
    </dgm:pt>
    <dgm:pt modelId="{776B51F7-EDAF-A64F-B89B-F9526719FAC0}" type="sibTrans" cxnId="{921DACDD-60FE-8447-BE5C-46F75725E0DD}">
      <dgm:prSet/>
      <dgm:spPr/>
      <dgm:t>
        <a:bodyPr/>
        <a:lstStyle/>
        <a:p>
          <a:endParaRPr lang="en-US"/>
        </a:p>
      </dgm:t>
    </dgm:pt>
    <dgm:pt modelId="{48D11C7F-855C-AD4F-9AC9-79BE979913E6}">
      <dgm:prSet phldrT="[Text]"/>
      <dgm:spPr/>
      <dgm:t>
        <a:bodyPr/>
        <a:lstStyle/>
        <a:p>
          <a:r>
            <a:rPr lang="en-US" b="1" u="sng" dirty="0" smtClean="0"/>
            <a:t>Myths</a:t>
          </a:r>
          <a:r>
            <a:rPr lang="en-US" dirty="0" smtClean="0"/>
            <a:t>: Tales that explained</a:t>
          </a:r>
          <a:r>
            <a:rPr lang="en-US" baseline="0" dirty="0" smtClean="0"/>
            <a:t> the unexplainable. (ex. Greek Mythology)</a:t>
          </a:r>
          <a:endParaRPr lang="en-US" dirty="0"/>
        </a:p>
      </dgm:t>
    </dgm:pt>
    <dgm:pt modelId="{9C2D293E-E63A-4845-ADB2-AEA4E7227B64}" type="parTrans" cxnId="{62FF7020-55B7-B04C-BF0B-088837E29769}">
      <dgm:prSet/>
      <dgm:spPr/>
      <dgm:t>
        <a:bodyPr/>
        <a:lstStyle/>
        <a:p>
          <a:endParaRPr lang="en-US"/>
        </a:p>
      </dgm:t>
    </dgm:pt>
    <dgm:pt modelId="{72C7F350-3410-E245-BBAD-941E97F1AA53}" type="sibTrans" cxnId="{62FF7020-55B7-B04C-BF0B-088837E29769}">
      <dgm:prSet/>
      <dgm:spPr/>
      <dgm:t>
        <a:bodyPr/>
        <a:lstStyle/>
        <a:p>
          <a:endParaRPr lang="en-US"/>
        </a:p>
      </dgm:t>
    </dgm:pt>
    <dgm:pt modelId="{4139D266-A6F7-5245-A9D7-FC3F505015BB}">
      <dgm:prSet phldrT="[Text]"/>
      <dgm:spPr/>
      <dgm:t>
        <a:bodyPr/>
        <a:lstStyle/>
        <a:p>
          <a:r>
            <a:rPr lang="en-US" b="1" u="sng" dirty="0" smtClean="0"/>
            <a:t>Legends</a:t>
          </a:r>
          <a:r>
            <a:rPr lang="en-US" dirty="0" smtClean="0"/>
            <a:t>: Tied to historical events but not necessarily true. (ex. Robin Hood)</a:t>
          </a:r>
          <a:endParaRPr lang="en-US" dirty="0"/>
        </a:p>
      </dgm:t>
    </dgm:pt>
    <dgm:pt modelId="{53C45A40-916A-6744-952D-6AA085B3734A}" type="parTrans" cxnId="{075B1809-9076-6644-82B1-461737C65877}">
      <dgm:prSet/>
      <dgm:spPr/>
      <dgm:t>
        <a:bodyPr/>
        <a:lstStyle/>
        <a:p>
          <a:endParaRPr lang="en-US"/>
        </a:p>
      </dgm:t>
    </dgm:pt>
    <dgm:pt modelId="{98EF934E-534A-A944-9B2D-B5E614E2B5B8}" type="sibTrans" cxnId="{075B1809-9076-6644-82B1-461737C65877}">
      <dgm:prSet/>
      <dgm:spPr/>
      <dgm:t>
        <a:bodyPr/>
        <a:lstStyle/>
        <a:p>
          <a:endParaRPr lang="en-US"/>
        </a:p>
      </dgm:t>
    </dgm:pt>
    <dgm:pt modelId="{120F8688-3300-3046-83C5-E28AD489FFA0}">
      <dgm:prSet phldrT="[Text]"/>
      <dgm:spPr/>
      <dgm:t>
        <a:bodyPr/>
        <a:lstStyle/>
        <a:p>
          <a:r>
            <a:rPr lang="en-US" b="1" u="sng" dirty="0" smtClean="0"/>
            <a:t>Folk Tales: </a:t>
          </a:r>
          <a:r>
            <a:rPr lang="en-US" dirty="0" smtClean="0"/>
            <a:t>Tales from</a:t>
          </a:r>
          <a:r>
            <a:rPr lang="en-US" baseline="0" dirty="0" smtClean="0"/>
            <a:t> the folk. There are many: (fairy tales, cumulative tales, </a:t>
          </a:r>
          <a:r>
            <a:rPr lang="en-US" baseline="0" dirty="0" err="1" smtClean="0"/>
            <a:t>por</a:t>
          </a:r>
          <a:r>
            <a:rPr lang="en-US" baseline="0" dirty="0" smtClean="0"/>
            <a:t> </a:t>
          </a:r>
          <a:r>
            <a:rPr lang="en-US" baseline="0" dirty="0" err="1" smtClean="0"/>
            <a:t>quois</a:t>
          </a:r>
          <a:r>
            <a:rPr lang="en-US" baseline="0" dirty="0" smtClean="0"/>
            <a:t> tales, beast tales, tall tales, trickster tales, </a:t>
          </a:r>
          <a:r>
            <a:rPr lang="en-US" baseline="0" dirty="0" err="1" smtClean="0"/>
            <a:t>noodlehead</a:t>
          </a:r>
          <a:r>
            <a:rPr lang="en-US" baseline="0" dirty="0" smtClean="0"/>
            <a:t> tales)</a:t>
          </a:r>
        </a:p>
      </dgm:t>
    </dgm:pt>
    <dgm:pt modelId="{29A0D738-2F3A-1840-8A9D-75BB3F98CEB6}" type="parTrans" cxnId="{B068530A-CB39-7440-9AF3-4E4622F4FA52}">
      <dgm:prSet/>
      <dgm:spPr/>
      <dgm:t>
        <a:bodyPr/>
        <a:lstStyle/>
        <a:p>
          <a:endParaRPr lang="en-US"/>
        </a:p>
      </dgm:t>
    </dgm:pt>
    <dgm:pt modelId="{E5DD2AFD-31B9-F844-8657-6F98EE50DB90}" type="sibTrans" cxnId="{B068530A-CB39-7440-9AF3-4E4622F4FA52}">
      <dgm:prSet/>
      <dgm:spPr/>
      <dgm:t>
        <a:bodyPr/>
        <a:lstStyle/>
        <a:p>
          <a:endParaRPr lang="en-US"/>
        </a:p>
      </dgm:t>
    </dgm:pt>
    <dgm:pt modelId="{E8C1A9ED-E88D-1942-8DB8-203EA7BD6DDC}">
      <dgm:prSet phldrT="[Text]"/>
      <dgm:spPr/>
      <dgm:t>
        <a:bodyPr/>
        <a:lstStyle/>
        <a:p>
          <a:r>
            <a:rPr lang="en-US" b="1" u="sng" smtClean="0"/>
            <a:t>Fables: </a:t>
          </a:r>
          <a:r>
            <a:rPr lang="en-US" smtClean="0"/>
            <a:t>A story usually containing animals that teaches a lesson. (ex. Aesop's fables) </a:t>
          </a:r>
          <a:endParaRPr lang="en-US"/>
        </a:p>
      </dgm:t>
    </dgm:pt>
    <dgm:pt modelId="{4870E979-DB12-E64B-AA6A-A056770AFB72}" type="parTrans" cxnId="{7057DB52-1F99-4B4D-91AE-3CC274A00E4F}">
      <dgm:prSet/>
      <dgm:spPr/>
      <dgm:t>
        <a:bodyPr/>
        <a:lstStyle/>
        <a:p>
          <a:endParaRPr lang="en-US"/>
        </a:p>
      </dgm:t>
    </dgm:pt>
    <dgm:pt modelId="{7601B783-4DC4-7446-996B-4807F20A7729}" type="sibTrans" cxnId="{7057DB52-1F99-4B4D-91AE-3CC274A00E4F}">
      <dgm:prSet/>
      <dgm:spPr/>
      <dgm:t>
        <a:bodyPr/>
        <a:lstStyle/>
        <a:p>
          <a:endParaRPr lang="en-US"/>
        </a:p>
      </dgm:t>
    </dgm:pt>
    <dgm:pt modelId="{7B5249CC-BEEB-A04D-9639-001B7B57BCF9}" type="pres">
      <dgm:prSet presAssocID="{7EB93729-FC55-2F4D-8F0D-DC810A3632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57327F8-2CD8-9E42-8D56-AD6D8778EE8C}" type="pres">
      <dgm:prSet presAssocID="{DA770320-3A28-2149-90BC-918A8DC57218}" presName="hierRoot1" presStyleCnt="0"/>
      <dgm:spPr/>
    </dgm:pt>
    <dgm:pt modelId="{99D938B4-56C6-8F46-9210-0B30E898A805}" type="pres">
      <dgm:prSet presAssocID="{DA770320-3A28-2149-90BC-918A8DC57218}" presName="composite" presStyleCnt="0"/>
      <dgm:spPr/>
    </dgm:pt>
    <dgm:pt modelId="{D93966D2-8CDC-0043-A794-ED3E82EEC5D8}" type="pres">
      <dgm:prSet presAssocID="{DA770320-3A28-2149-90BC-918A8DC57218}" presName="background" presStyleLbl="node0" presStyleIdx="0" presStyleCnt="1"/>
      <dgm:spPr/>
    </dgm:pt>
    <dgm:pt modelId="{C9E3A8E7-8472-0147-81EF-5FDE6585D6E4}" type="pres">
      <dgm:prSet presAssocID="{DA770320-3A28-2149-90BC-918A8DC5721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126207-5D2F-9F44-A8FE-B492EB56796A}" type="pres">
      <dgm:prSet presAssocID="{DA770320-3A28-2149-90BC-918A8DC57218}" presName="hierChild2" presStyleCnt="0"/>
      <dgm:spPr/>
    </dgm:pt>
    <dgm:pt modelId="{63599BD0-C106-FC4B-823E-82325D2278AE}" type="pres">
      <dgm:prSet presAssocID="{9C2D293E-E63A-4845-ADB2-AEA4E7227B64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A80F4AB-2A5B-B247-87DC-DD7676F084D5}" type="pres">
      <dgm:prSet presAssocID="{48D11C7F-855C-AD4F-9AC9-79BE979913E6}" presName="hierRoot2" presStyleCnt="0"/>
      <dgm:spPr/>
    </dgm:pt>
    <dgm:pt modelId="{C786FFA4-13F5-3A40-A2C1-2926A8F74182}" type="pres">
      <dgm:prSet presAssocID="{48D11C7F-855C-AD4F-9AC9-79BE979913E6}" presName="composite2" presStyleCnt="0"/>
      <dgm:spPr/>
    </dgm:pt>
    <dgm:pt modelId="{FC1A187E-B33A-3E40-9906-8338D40D588E}" type="pres">
      <dgm:prSet presAssocID="{48D11C7F-855C-AD4F-9AC9-79BE979913E6}" presName="background2" presStyleLbl="node2" presStyleIdx="0" presStyleCnt="4"/>
      <dgm:spPr/>
    </dgm:pt>
    <dgm:pt modelId="{279FBB01-66BC-644C-8058-39A2A633912A}" type="pres">
      <dgm:prSet presAssocID="{48D11C7F-855C-AD4F-9AC9-79BE979913E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B68FBC-4D7E-514B-827A-D4A0011DF3CA}" type="pres">
      <dgm:prSet presAssocID="{48D11C7F-855C-AD4F-9AC9-79BE979913E6}" presName="hierChild3" presStyleCnt="0"/>
      <dgm:spPr/>
    </dgm:pt>
    <dgm:pt modelId="{200F02CE-3728-E54E-AC65-E23E10502195}" type="pres">
      <dgm:prSet presAssocID="{53C45A40-916A-6744-952D-6AA085B3734A}" presName="Name10" presStyleLbl="parChTrans1D2" presStyleIdx="1" presStyleCnt="4"/>
      <dgm:spPr/>
      <dgm:t>
        <a:bodyPr/>
        <a:lstStyle/>
        <a:p>
          <a:endParaRPr lang="en-US"/>
        </a:p>
      </dgm:t>
    </dgm:pt>
    <dgm:pt modelId="{DD94BFF8-EBFE-A640-833A-91ABFD737339}" type="pres">
      <dgm:prSet presAssocID="{4139D266-A6F7-5245-A9D7-FC3F505015BB}" presName="hierRoot2" presStyleCnt="0"/>
      <dgm:spPr/>
    </dgm:pt>
    <dgm:pt modelId="{D5087584-F2FF-254F-A0A7-C2D4DF9623E7}" type="pres">
      <dgm:prSet presAssocID="{4139D266-A6F7-5245-A9D7-FC3F505015BB}" presName="composite2" presStyleCnt="0"/>
      <dgm:spPr/>
    </dgm:pt>
    <dgm:pt modelId="{1EDF2F77-ECE5-7B49-905F-DDF667E46A1F}" type="pres">
      <dgm:prSet presAssocID="{4139D266-A6F7-5245-A9D7-FC3F505015BB}" presName="background2" presStyleLbl="node2" presStyleIdx="1" presStyleCnt="4"/>
      <dgm:spPr/>
    </dgm:pt>
    <dgm:pt modelId="{A1266B81-C7DB-DF4F-B893-D1359B181CF2}" type="pres">
      <dgm:prSet presAssocID="{4139D266-A6F7-5245-A9D7-FC3F505015BB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79479F-2813-0D49-8A07-09B0F4D5A468}" type="pres">
      <dgm:prSet presAssocID="{4139D266-A6F7-5245-A9D7-FC3F505015BB}" presName="hierChild3" presStyleCnt="0"/>
      <dgm:spPr/>
    </dgm:pt>
    <dgm:pt modelId="{97A61855-3B56-E84B-AB2F-3F3015DEC1CE}" type="pres">
      <dgm:prSet presAssocID="{29A0D738-2F3A-1840-8A9D-75BB3F98CEB6}" presName="Name10" presStyleLbl="parChTrans1D2" presStyleIdx="2" presStyleCnt="4"/>
      <dgm:spPr/>
      <dgm:t>
        <a:bodyPr/>
        <a:lstStyle/>
        <a:p>
          <a:endParaRPr lang="en-US"/>
        </a:p>
      </dgm:t>
    </dgm:pt>
    <dgm:pt modelId="{26A721BD-85F0-3F43-B21E-14C7D3A211F3}" type="pres">
      <dgm:prSet presAssocID="{120F8688-3300-3046-83C5-E28AD489FFA0}" presName="hierRoot2" presStyleCnt="0"/>
      <dgm:spPr/>
    </dgm:pt>
    <dgm:pt modelId="{AA88A87A-9D86-A548-AE3C-7084354DB6E3}" type="pres">
      <dgm:prSet presAssocID="{120F8688-3300-3046-83C5-E28AD489FFA0}" presName="composite2" presStyleCnt="0"/>
      <dgm:spPr/>
    </dgm:pt>
    <dgm:pt modelId="{846CD8CA-61D9-3D4E-8352-9490FB3319EB}" type="pres">
      <dgm:prSet presAssocID="{120F8688-3300-3046-83C5-E28AD489FFA0}" presName="background2" presStyleLbl="node2" presStyleIdx="2" presStyleCnt="4"/>
      <dgm:spPr/>
    </dgm:pt>
    <dgm:pt modelId="{A08B8150-D2CC-AD44-B33B-3E782F66D5F0}" type="pres">
      <dgm:prSet presAssocID="{120F8688-3300-3046-83C5-E28AD489FFA0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DAB03-09C7-CA41-B362-294ED6B13151}" type="pres">
      <dgm:prSet presAssocID="{120F8688-3300-3046-83C5-E28AD489FFA0}" presName="hierChild3" presStyleCnt="0"/>
      <dgm:spPr/>
    </dgm:pt>
    <dgm:pt modelId="{18EFE5D3-9303-1546-9AC9-23B1CA414E9B}" type="pres">
      <dgm:prSet presAssocID="{4870E979-DB12-E64B-AA6A-A056770AFB72}" presName="Name10" presStyleLbl="parChTrans1D2" presStyleIdx="3" presStyleCnt="4"/>
      <dgm:spPr/>
      <dgm:t>
        <a:bodyPr/>
        <a:lstStyle/>
        <a:p>
          <a:endParaRPr lang="en-US"/>
        </a:p>
      </dgm:t>
    </dgm:pt>
    <dgm:pt modelId="{F4344200-6841-B74D-932B-80C6CFFF1496}" type="pres">
      <dgm:prSet presAssocID="{E8C1A9ED-E88D-1942-8DB8-203EA7BD6DDC}" presName="hierRoot2" presStyleCnt="0"/>
      <dgm:spPr/>
    </dgm:pt>
    <dgm:pt modelId="{467DCD04-CA50-054A-BC72-ADBD9185B5D4}" type="pres">
      <dgm:prSet presAssocID="{E8C1A9ED-E88D-1942-8DB8-203EA7BD6DDC}" presName="composite2" presStyleCnt="0"/>
      <dgm:spPr/>
    </dgm:pt>
    <dgm:pt modelId="{3C8B7029-257D-B940-AFCD-78F3275DA598}" type="pres">
      <dgm:prSet presAssocID="{E8C1A9ED-E88D-1942-8DB8-203EA7BD6DDC}" presName="background2" presStyleLbl="node2" presStyleIdx="3" presStyleCnt="4"/>
      <dgm:spPr/>
    </dgm:pt>
    <dgm:pt modelId="{DA8815DF-D91D-8C43-8735-78E7DF196E3D}" type="pres">
      <dgm:prSet presAssocID="{E8C1A9ED-E88D-1942-8DB8-203EA7BD6DD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8D084A-571B-474C-AD94-56458E4AD0AB}" type="pres">
      <dgm:prSet presAssocID="{E8C1A9ED-E88D-1942-8DB8-203EA7BD6DDC}" presName="hierChild3" presStyleCnt="0"/>
      <dgm:spPr/>
    </dgm:pt>
  </dgm:ptLst>
  <dgm:cxnLst>
    <dgm:cxn modelId="{E6FF47F1-53FC-4E48-B467-4C4544C9CE5C}" type="presOf" srcId="{53C45A40-916A-6744-952D-6AA085B3734A}" destId="{200F02CE-3728-E54E-AC65-E23E10502195}" srcOrd="0" destOrd="0" presId="urn:microsoft.com/office/officeart/2005/8/layout/hierarchy1"/>
    <dgm:cxn modelId="{62FF7020-55B7-B04C-BF0B-088837E29769}" srcId="{DA770320-3A28-2149-90BC-918A8DC57218}" destId="{48D11C7F-855C-AD4F-9AC9-79BE979913E6}" srcOrd="0" destOrd="0" parTransId="{9C2D293E-E63A-4845-ADB2-AEA4E7227B64}" sibTransId="{72C7F350-3410-E245-BBAD-941E97F1AA53}"/>
    <dgm:cxn modelId="{E907E41D-0945-4C4C-AB97-8D20B07E3B3F}" type="presOf" srcId="{4139D266-A6F7-5245-A9D7-FC3F505015BB}" destId="{A1266B81-C7DB-DF4F-B893-D1359B181CF2}" srcOrd="0" destOrd="0" presId="urn:microsoft.com/office/officeart/2005/8/layout/hierarchy1"/>
    <dgm:cxn modelId="{23F6B56E-4E77-2944-8D8D-44F40A5DBDB8}" type="presOf" srcId="{48D11C7F-855C-AD4F-9AC9-79BE979913E6}" destId="{279FBB01-66BC-644C-8058-39A2A633912A}" srcOrd="0" destOrd="0" presId="urn:microsoft.com/office/officeart/2005/8/layout/hierarchy1"/>
    <dgm:cxn modelId="{075B1809-9076-6644-82B1-461737C65877}" srcId="{DA770320-3A28-2149-90BC-918A8DC57218}" destId="{4139D266-A6F7-5245-A9D7-FC3F505015BB}" srcOrd="1" destOrd="0" parTransId="{53C45A40-916A-6744-952D-6AA085B3734A}" sibTransId="{98EF934E-534A-A944-9B2D-B5E614E2B5B8}"/>
    <dgm:cxn modelId="{77B6A0B7-C617-5B41-BDA4-004B90F0BC7C}" type="presOf" srcId="{DA770320-3A28-2149-90BC-918A8DC57218}" destId="{C9E3A8E7-8472-0147-81EF-5FDE6585D6E4}" srcOrd="0" destOrd="0" presId="urn:microsoft.com/office/officeart/2005/8/layout/hierarchy1"/>
    <dgm:cxn modelId="{B068530A-CB39-7440-9AF3-4E4622F4FA52}" srcId="{DA770320-3A28-2149-90BC-918A8DC57218}" destId="{120F8688-3300-3046-83C5-E28AD489FFA0}" srcOrd="2" destOrd="0" parTransId="{29A0D738-2F3A-1840-8A9D-75BB3F98CEB6}" sibTransId="{E5DD2AFD-31B9-F844-8657-6F98EE50DB90}"/>
    <dgm:cxn modelId="{30241BB3-CC2C-CF40-8957-25D835956CDB}" type="presOf" srcId="{4870E979-DB12-E64B-AA6A-A056770AFB72}" destId="{18EFE5D3-9303-1546-9AC9-23B1CA414E9B}" srcOrd="0" destOrd="0" presId="urn:microsoft.com/office/officeart/2005/8/layout/hierarchy1"/>
    <dgm:cxn modelId="{F6FFFB85-F7E7-4545-8ECB-90C8E982F7C1}" type="presOf" srcId="{9C2D293E-E63A-4845-ADB2-AEA4E7227B64}" destId="{63599BD0-C106-FC4B-823E-82325D2278AE}" srcOrd="0" destOrd="0" presId="urn:microsoft.com/office/officeart/2005/8/layout/hierarchy1"/>
    <dgm:cxn modelId="{9FBB69EB-1FA2-E843-A983-A13C2E534546}" type="presOf" srcId="{29A0D738-2F3A-1840-8A9D-75BB3F98CEB6}" destId="{97A61855-3B56-E84B-AB2F-3F3015DEC1CE}" srcOrd="0" destOrd="0" presId="urn:microsoft.com/office/officeart/2005/8/layout/hierarchy1"/>
    <dgm:cxn modelId="{921DACDD-60FE-8447-BE5C-46F75725E0DD}" srcId="{7EB93729-FC55-2F4D-8F0D-DC810A363287}" destId="{DA770320-3A28-2149-90BC-918A8DC57218}" srcOrd="0" destOrd="0" parTransId="{B221E835-CAED-5D42-97AD-4057010976A0}" sibTransId="{776B51F7-EDAF-A64F-B89B-F9526719FAC0}"/>
    <dgm:cxn modelId="{DAF4BFC4-2F9B-4346-A284-85D5BB162CD8}" type="presOf" srcId="{7EB93729-FC55-2F4D-8F0D-DC810A363287}" destId="{7B5249CC-BEEB-A04D-9639-001B7B57BCF9}" srcOrd="0" destOrd="0" presId="urn:microsoft.com/office/officeart/2005/8/layout/hierarchy1"/>
    <dgm:cxn modelId="{59BABABD-FED8-F84C-A2B0-4ECDFDCAF1A3}" type="presOf" srcId="{E8C1A9ED-E88D-1942-8DB8-203EA7BD6DDC}" destId="{DA8815DF-D91D-8C43-8735-78E7DF196E3D}" srcOrd="0" destOrd="0" presId="urn:microsoft.com/office/officeart/2005/8/layout/hierarchy1"/>
    <dgm:cxn modelId="{7057DB52-1F99-4B4D-91AE-3CC274A00E4F}" srcId="{DA770320-3A28-2149-90BC-918A8DC57218}" destId="{E8C1A9ED-E88D-1942-8DB8-203EA7BD6DDC}" srcOrd="3" destOrd="0" parTransId="{4870E979-DB12-E64B-AA6A-A056770AFB72}" sibTransId="{7601B783-4DC4-7446-996B-4807F20A7729}"/>
    <dgm:cxn modelId="{109FB0B9-3B3F-524A-A1E3-3FA6B8BC91F3}" type="presOf" srcId="{120F8688-3300-3046-83C5-E28AD489FFA0}" destId="{A08B8150-D2CC-AD44-B33B-3E782F66D5F0}" srcOrd="0" destOrd="0" presId="urn:microsoft.com/office/officeart/2005/8/layout/hierarchy1"/>
    <dgm:cxn modelId="{EC39FE9E-16ED-4940-8E8D-C30731BF0B1D}" type="presParOf" srcId="{7B5249CC-BEEB-A04D-9639-001B7B57BCF9}" destId="{557327F8-2CD8-9E42-8D56-AD6D8778EE8C}" srcOrd="0" destOrd="0" presId="urn:microsoft.com/office/officeart/2005/8/layout/hierarchy1"/>
    <dgm:cxn modelId="{0D10BA80-F20D-B844-9CA9-D9A118BF0424}" type="presParOf" srcId="{557327F8-2CD8-9E42-8D56-AD6D8778EE8C}" destId="{99D938B4-56C6-8F46-9210-0B30E898A805}" srcOrd="0" destOrd="0" presId="urn:microsoft.com/office/officeart/2005/8/layout/hierarchy1"/>
    <dgm:cxn modelId="{FDCA304A-0D0E-7349-B3F7-4CD28D0EE759}" type="presParOf" srcId="{99D938B4-56C6-8F46-9210-0B30E898A805}" destId="{D93966D2-8CDC-0043-A794-ED3E82EEC5D8}" srcOrd="0" destOrd="0" presId="urn:microsoft.com/office/officeart/2005/8/layout/hierarchy1"/>
    <dgm:cxn modelId="{4A9924E5-FFE4-574E-AE18-213B0C7D74DD}" type="presParOf" srcId="{99D938B4-56C6-8F46-9210-0B30E898A805}" destId="{C9E3A8E7-8472-0147-81EF-5FDE6585D6E4}" srcOrd="1" destOrd="0" presId="urn:microsoft.com/office/officeart/2005/8/layout/hierarchy1"/>
    <dgm:cxn modelId="{49CF7EC1-45EC-2F4A-A3C0-AEF996779EE1}" type="presParOf" srcId="{557327F8-2CD8-9E42-8D56-AD6D8778EE8C}" destId="{19126207-5D2F-9F44-A8FE-B492EB56796A}" srcOrd="1" destOrd="0" presId="urn:microsoft.com/office/officeart/2005/8/layout/hierarchy1"/>
    <dgm:cxn modelId="{854E6439-E5B0-8345-AB8A-800DC574509A}" type="presParOf" srcId="{19126207-5D2F-9F44-A8FE-B492EB56796A}" destId="{63599BD0-C106-FC4B-823E-82325D2278AE}" srcOrd="0" destOrd="0" presId="urn:microsoft.com/office/officeart/2005/8/layout/hierarchy1"/>
    <dgm:cxn modelId="{4EFD664D-6264-9546-92B5-886205414BAE}" type="presParOf" srcId="{19126207-5D2F-9F44-A8FE-B492EB56796A}" destId="{3A80F4AB-2A5B-B247-87DC-DD7676F084D5}" srcOrd="1" destOrd="0" presId="urn:microsoft.com/office/officeart/2005/8/layout/hierarchy1"/>
    <dgm:cxn modelId="{A76B660D-8CA8-2644-87BB-06F7F6C38CD2}" type="presParOf" srcId="{3A80F4AB-2A5B-B247-87DC-DD7676F084D5}" destId="{C786FFA4-13F5-3A40-A2C1-2926A8F74182}" srcOrd="0" destOrd="0" presId="urn:microsoft.com/office/officeart/2005/8/layout/hierarchy1"/>
    <dgm:cxn modelId="{5C519273-E7D0-9E47-B726-2E3A0626B006}" type="presParOf" srcId="{C786FFA4-13F5-3A40-A2C1-2926A8F74182}" destId="{FC1A187E-B33A-3E40-9906-8338D40D588E}" srcOrd="0" destOrd="0" presId="urn:microsoft.com/office/officeart/2005/8/layout/hierarchy1"/>
    <dgm:cxn modelId="{E73026F0-F128-0242-BE93-725B6752B7B9}" type="presParOf" srcId="{C786FFA4-13F5-3A40-A2C1-2926A8F74182}" destId="{279FBB01-66BC-644C-8058-39A2A633912A}" srcOrd="1" destOrd="0" presId="urn:microsoft.com/office/officeart/2005/8/layout/hierarchy1"/>
    <dgm:cxn modelId="{1CB4EA2A-C06D-404F-8874-70AB6522AE6B}" type="presParOf" srcId="{3A80F4AB-2A5B-B247-87DC-DD7676F084D5}" destId="{E7B68FBC-4D7E-514B-827A-D4A0011DF3CA}" srcOrd="1" destOrd="0" presId="urn:microsoft.com/office/officeart/2005/8/layout/hierarchy1"/>
    <dgm:cxn modelId="{4A2AD31A-67AC-7A4A-9159-90EB927D7C6E}" type="presParOf" srcId="{19126207-5D2F-9F44-A8FE-B492EB56796A}" destId="{200F02CE-3728-E54E-AC65-E23E10502195}" srcOrd="2" destOrd="0" presId="urn:microsoft.com/office/officeart/2005/8/layout/hierarchy1"/>
    <dgm:cxn modelId="{4F1E3E85-18BE-054D-B52D-D0EB403D485A}" type="presParOf" srcId="{19126207-5D2F-9F44-A8FE-B492EB56796A}" destId="{DD94BFF8-EBFE-A640-833A-91ABFD737339}" srcOrd="3" destOrd="0" presId="urn:microsoft.com/office/officeart/2005/8/layout/hierarchy1"/>
    <dgm:cxn modelId="{A4E8BEE9-3BCD-A740-B7B8-6EB7157ECEDD}" type="presParOf" srcId="{DD94BFF8-EBFE-A640-833A-91ABFD737339}" destId="{D5087584-F2FF-254F-A0A7-C2D4DF9623E7}" srcOrd="0" destOrd="0" presId="urn:microsoft.com/office/officeart/2005/8/layout/hierarchy1"/>
    <dgm:cxn modelId="{B240816F-3325-A540-B859-FA4A0D8D586B}" type="presParOf" srcId="{D5087584-F2FF-254F-A0A7-C2D4DF9623E7}" destId="{1EDF2F77-ECE5-7B49-905F-DDF667E46A1F}" srcOrd="0" destOrd="0" presId="urn:microsoft.com/office/officeart/2005/8/layout/hierarchy1"/>
    <dgm:cxn modelId="{EB5279F6-B8D1-0C4B-AFA7-C3DF2F3E3C82}" type="presParOf" srcId="{D5087584-F2FF-254F-A0A7-C2D4DF9623E7}" destId="{A1266B81-C7DB-DF4F-B893-D1359B181CF2}" srcOrd="1" destOrd="0" presId="urn:microsoft.com/office/officeart/2005/8/layout/hierarchy1"/>
    <dgm:cxn modelId="{6F3D73AF-366D-AD40-A429-D44F4DC4D8F5}" type="presParOf" srcId="{DD94BFF8-EBFE-A640-833A-91ABFD737339}" destId="{EA79479F-2813-0D49-8A07-09B0F4D5A468}" srcOrd="1" destOrd="0" presId="urn:microsoft.com/office/officeart/2005/8/layout/hierarchy1"/>
    <dgm:cxn modelId="{7CFDB8A5-7021-5C4F-91D6-91CB1500086E}" type="presParOf" srcId="{19126207-5D2F-9F44-A8FE-B492EB56796A}" destId="{97A61855-3B56-E84B-AB2F-3F3015DEC1CE}" srcOrd="4" destOrd="0" presId="urn:microsoft.com/office/officeart/2005/8/layout/hierarchy1"/>
    <dgm:cxn modelId="{F4DC78FF-9854-1D47-91BA-44F046647902}" type="presParOf" srcId="{19126207-5D2F-9F44-A8FE-B492EB56796A}" destId="{26A721BD-85F0-3F43-B21E-14C7D3A211F3}" srcOrd="5" destOrd="0" presId="urn:microsoft.com/office/officeart/2005/8/layout/hierarchy1"/>
    <dgm:cxn modelId="{986AB9D0-7834-E94C-97C6-2C6B4DE5BA9C}" type="presParOf" srcId="{26A721BD-85F0-3F43-B21E-14C7D3A211F3}" destId="{AA88A87A-9D86-A548-AE3C-7084354DB6E3}" srcOrd="0" destOrd="0" presId="urn:microsoft.com/office/officeart/2005/8/layout/hierarchy1"/>
    <dgm:cxn modelId="{90C34F20-11C8-F84B-B2E1-61DC2F76DC79}" type="presParOf" srcId="{AA88A87A-9D86-A548-AE3C-7084354DB6E3}" destId="{846CD8CA-61D9-3D4E-8352-9490FB3319EB}" srcOrd="0" destOrd="0" presId="urn:microsoft.com/office/officeart/2005/8/layout/hierarchy1"/>
    <dgm:cxn modelId="{5DD5C2D0-6C12-BE4C-95F2-CDD65E45E7DF}" type="presParOf" srcId="{AA88A87A-9D86-A548-AE3C-7084354DB6E3}" destId="{A08B8150-D2CC-AD44-B33B-3E782F66D5F0}" srcOrd="1" destOrd="0" presId="urn:microsoft.com/office/officeart/2005/8/layout/hierarchy1"/>
    <dgm:cxn modelId="{1494B06F-6BC3-1F4D-9487-E18253193AA0}" type="presParOf" srcId="{26A721BD-85F0-3F43-B21E-14C7D3A211F3}" destId="{303DAB03-09C7-CA41-B362-294ED6B13151}" srcOrd="1" destOrd="0" presId="urn:microsoft.com/office/officeart/2005/8/layout/hierarchy1"/>
    <dgm:cxn modelId="{56A3C02D-E4DC-1844-AD59-18A0306447A7}" type="presParOf" srcId="{19126207-5D2F-9F44-A8FE-B492EB56796A}" destId="{18EFE5D3-9303-1546-9AC9-23B1CA414E9B}" srcOrd="6" destOrd="0" presId="urn:microsoft.com/office/officeart/2005/8/layout/hierarchy1"/>
    <dgm:cxn modelId="{F32745A4-3CB6-3145-8873-EB605379BDEE}" type="presParOf" srcId="{19126207-5D2F-9F44-A8FE-B492EB56796A}" destId="{F4344200-6841-B74D-932B-80C6CFFF1496}" srcOrd="7" destOrd="0" presId="urn:microsoft.com/office/officeart/2005/8/layout/hierarchy1"/>
    <dgm:cxn modelId="{36B4FE27-7B53-DA49-99D9-0E14D1F07E71}" type="presParOf" srcId="{F4344200-6841-B74D-932B-80C6CFFF1496}" destId="{467DCD04-CA50-054A-BC72-ADBD9185B5D4}" srcOrd="0" destOrd="0" presId="urn:microsoft.com/office/officeart/2005/8/layout/hierarchy1"/>
    <dgm:cxn modelId="{723BA2C4-42AE-7F44-B7A5-066D63DAE700}" type="presParOf" srcId="{467DCD04-CA50-054A-BC72-ADBD9185B5D4}" destId="{3C8B7029-257D-B940-AFCD-78F3275DA598}" srcOrd="0" destOrd="0" presId="urn:microsoft.com/office/officeart/2005/8/layout/hierarchy1"/>
    <dgm:cxn modelId="{7A484A05-3C45-1945-9EBD-FD99C1A26341}" type="presParOf" srcId="{467DCD04-CA50-054A-BC72-ADBD9185B5D4}" destId="{DA8815DF-D91D-8C43-8735-78E7DF196E3D}" srcOrd="1" destOrd="0" presId="urn:microsoft.com/office/officeart/2005/8/layout/hierarchy1"/>
    <dgm:cxn modelId="{82DF5A71-C4E5-584E-ABE5-0C667544A3F0}" type="presParOf" srcId="{F4344200-6841-B74D-932B-80C6CFFF1496}" destId="{AF8D084A-571B-474C-AD94-56458E4AD0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49FA58-C766-D14F-9044-B54DF41D74E3}" type="doc">
      <dgm:prSet loTypeId="urn:microsoft.com/office/officeart/2005/8/layout/list1" loCatId="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C2D4C9E-41AD-B242-AAE9-CFF99BB0626C}">
      <dgm:prSet phldrT="[Text]"/>
      <dgm:spPr/>
      <dgm:t>
        <a:bodyPr/>
        <a:lstStyle/>
        <a:p>
          <a:r>
            <a:rPr lang="en-US" dirty="0" smtClean="0"/>
            <a:t>What is the theme?</a:t>
          </a:r>
          <a:endParaRPr lang="en-US" dirty="0"/>
        </a:p>
      </dgm:t>
    </dgm:pt>
    <dgm:pt modelId="{156E7CD0-0AAB-1C47-9727-AFA29B6E0C28}" type="parTrans" cxnId="{F3A997EA-60A8-A446-B5AE-82EBA7745128}">
      <dgm:prSet/>
      <dgm:spPr/>
      <dgm:t>
        <a:bodyPr/>
        <a:lstStyle/>
        <a:p>
          <a:endParaRPr lang="en-US"/>
        </a:p>
      </dgm:t>
    </dgm:pt>
    <dgm:pt modelId="{FE50DF14-1A55-AD44-86DC-BD7393AB89AE}" type="sibTrans" cxnId="{F3A997EA-60A8-A446-B5AE-82EBA7745128}">
      <dgm:prSet/>
      <dgm:spPr/>
      <dgm:t>
        <a:bodyPr/>
        <a:lstStyle/>
        <a:p>
          <a:endParaRPr lang="en-US"/>
        </a:p>
      </dgm:t>
    </dgm:pt>
    <dgm:pt modelId="{20840BC5-E652-504A-BFDD-79F8BEDB6F21}">
      <dgm:prSet phldrT="[Text]"/>
      <dgm:spPr/>
      <dgm:t>
        <a:bodyPr/>
        <a:lstStyle/>
        <a:p>
          <a:r>
            <a:rPr lang="en-US" dirty="0" smtClean="0"/>
            <a:t>Do the illustrations aid in the story?</a:t>
          </a:r>
          <a:endParaRPr lang="en-US" dirty="0"/>
        </a:p>
      </dgm:t>
    </dgm:pt>
    <dgm:pt modelId="{04FD69A3-AADB-F842-A559-ECA9C381048D}" type="parTrans" cxnId="{CA1786F9-957F-4649-807D-18C7E415006E}">
      <dgm:prSet/>
      <dgm:spPr/>
      <dgm:t>
        <a:bodyPr/>
        <a:lstStyle/>
        <a:p>
          <a:endParaRPr lang="en-US"/>
        </a:p>
      </dgm:t>
    </dgm:pt>
    <dgm:pt modelId="{2A91ECD5-F8B1-9941-BBC8-3F7D9A180446}" type="sibTrans" cxnId="{CA1786F9-957F-4649-807D-18C7E415006E}">
      <dgm:prSet/>
      <dgm:spPr/>
      <dgm:t>
        <a:bodyPr/>
        <a:lstStyle/>
        <a:p>
          <a:endParaRPr lang="en-US"/>
        </a:p>
      </dgm:t>
    </dgm:pt>
    <dgm:pt modelId="{90989AAE-0D6C-A642-92F0-C1A3F1CE4208}">
      <dgm:prSet phldrT="[Text]"/>
      <dgm:spPr/>
      <dgm:t>
        <a:bodyPr/>
        <a:lstStyle/>
        <a:p>
          <a:r>
            <a:rPr lang="en-US" dirty="0" smtClean="0"/>
            <a:t>Does it condescend readers?</a:t>
          </a:r>
          <a:endParaRPr lang="en-US" dirty="0"/>
        </a:p>
      </dgm:t>
    </dgm:pt>
    <dgm:pt modelId="{D5190EDB-53E9-D248-B953-F1571037A0D5}" type="parTrans" cxnId="{B33AC8B4-B17C-7649-80F3-9BB625699CA4}">
      <dgm:prSet/>
      <dgm:spPr/>
      <dgm:t>
        <a:bodyPr/>
        <a:lstStyle/>
        <a:p>
          <a:endParaRPr lang="en-US"/>
        </a:p>
      </dgm:t>
    </dgm:pt>
    <dgm:pt modelId="{60EE8481-11C3-E84C-B54E-483DD3FC23EF}" type="sibTrans" cxnId="{B33AC8B4-B17C-7649-80F3-9BB625699CA4}">
      <dgm:prSet/>
      <dgm:spPr/>
      <dgm:t>
        <a:bodyPr/>
        <a:lstStyle/>
        <a:p>
          <a:endParaRPr lang="en-US"/>
        </a:p>
      </dgm:t>
    </dgm:pt>
    <dgm:pt modelId="{833CF31D-4076-F342-AF0B-F1A9D22892DB}">
      <dgm:prSet phldrT="[Text]"/>
      <dgm:spPr/>
      <dgm:t>
        <a:bodyPr/>
        <a:lstStyle/>
        <a:p>
          <a:r>
            <a:rPr lang="en-US" dirty="0" smtClean="0"/>
            <a:t>Do the pictures develop and enhance character development?</a:t>
          </a:r>
          <a:endParaRPr lang="en-US" dirty="0"/>
        </a:p>
      </dgm:t>
    </dgm:pt>
    <dgm:pt modelId="{FCAE5E8B-8629-0949-96B2-4711394787E7}" type="parTrans" cxnId="{89464295-94A4-0449-9810-407497B1E310}">
      <dgm:prSet/>
      <dgm:spPr/>
      <dgm:t>
        <a:bodyPr/>
        <a:lstStyle/>
        <a:p>
          <a:endParaRPr lang="en-US"/>
        </a:p>
      </dgm:t>
    </dgm:pt>
    <dgm:pt modelId="{E02C039A-DD4A-FC42-80BB-8FA3E10CD161}" type="sibTrans" cxnId="{89464295-94A4-0449-9810-407497B1E310}">
      <dgm:prSet/>
      <dgm:spPr/>
      <dgm:t>
        <a:bodyPr/>
        <a:lstStyle/>
        <a:p>
          <a:endParaRPr lang="en-US"/>
        </a:p>
      </dgm:t>
    </dgm:pt>
    <dgm:pt modelId="{23408EA2-B9E2-4445-9173-7B20F7D34D9B}">
      <dgm:prSet phldrT="[Text]"/>
      <dgm:spPr/>
      <dgm:t>
        <a:bodyPr/>
        <a:lstStyle/>
        <a:p>
          <a:r>
            <a:rPr lang="en-US" dirty="0" smtClean="0"/>
            <a:t>Do the illustrations develop and enhance mood / tone? </a:t>
          </a:r>
          <a:endParaRPr lang="en-US" dirty="0"/>
        </a:p>
      </dgm:t>
    </dgm:pt>
    <dgm:pt modelId="{45054F51-C3A6-D744-81FA-526AA73CC20C}" type="parTrans" cxnId="{620C088F-CC19-614D-9B3B-D0D0F0C15409}">
      <dgm:prSet/>
      <dgm:spPr/>
      <dgm:t>
        <a:bodyPr/>
        <a:lstStyle/>
        <a:p>
          <a:endParaRPr lang="en-US"/>
        </a:p>
      </dgm:t>
    </dgm:pt>
    <dgm:pt modelId="{70CA16B3-6DF3-E443-A219-6FACF9A9B583}" type="sibTrans" cxnId="{620C088F-CC19-614D-9B3B-D0D0F0C15409}">
      <dgm:prSet/>
      <dgm:spPr/>
      <dgm:t>
        <a:bodyPr/>
        <a:lstStyle/>
        <a:p>
          <a:endParaRPr lang="en-US"/>
        </a:p>
      </dgm:t>
    </dgm:pt>
    <dgm:pt modelId="{7BD2DD83-E372-9A4F-B0F0-39C377A81654}">
      <dgm:prSet phldrT="[Text]"/>
      <dgm:spPr/>
      <dgm:t>
        <a:bodyPr/>
        <a:lstStyle/>
        <a:p>
          <a:r>
            <a:rPr lang="en-US" dirty="0" smtClean="0"/>
            <a:t>It is important to think about all of the possible themes when thinking </a:t>
          </a:r>
          <a:r>
            <a:rPr lang="en-US" dirty="0" smtClean="0"/>
            <a:t>about investing </a:t>
          </a:r>
          <a:r>
            <a:rPr lang="en-US" dirty="0" smtClean="0"/>
            <a:t>in our school library.</a:t>
          </a:r>
          <a:endParaRPr lang="en-US" dirty="0"/>
        </a:p>
      </dgm:t>
    </dgm:pt>
    <dgm:pt modelId="{EEC87B60-5E62-4747-A3F5-A1B4A645DAA7}" type="parTrans" cxnId="{40042E87-24EB-3846-A29B-D3336B8B11E7}">
      <dgm:prSet/>
      <dgm:spPr/>
      <dgm:t>
        <a:bodyPr/>
        <a:lstStyle/>
        <a:p>
          <a:endParaRPr lang="en-US"/>
        </a:p>
      </dgm:t>
    </dgm:pt>
    <dgm:pt modelId="{53C85876-B024-8E49-8C39-9228BFEBE080}" type="sibTrans" cxnId="{40042E87-24EB-3846-A29B-D3336B8B11E7}">
      <dgm:prSet/>
      <dgm:spPr/>
      <dgm:t>
        <a:bodyPr/>
        <a:lstStyle/>
        <a:p>
          <a:endParaRPr lang="en-US"/>
        </a:p>
      </dgm:t>
    </dgm:pt>
    <dgm:pt modelId="{92C1AA2F-EFEB-EA4B-AE02-05784FF7E5BA}">
      <dgm:prSet phldrT="[Text]"/>
      <dgm:spPr/>
      <dgm:t>
        <a:bodyPr/>
        <a:lstStyle/>
        <a:p>
          <a:r>
            <a:rPr lang="en-US" dirty="0" smtClean="0"/>
            <a:t>Can a child follow the story line based on its illustrations? The pictures should support / enhance the text. </a:t>
          </a:r>
          <a:endParaRPr lang="en-US" dirty="0"/>
        </a:p>
      </dgm:t>
    </dgm:pt>
    <dgm:pt modelId="{0434C779-4175-F64B-AB53-181E604ED2A1}" type="parTrans" cxnId="{D6F1620D-ECF0-D343-9651-8A42CB51416A}">
      <dgm:prSet/>
      <dgm:spPr/>
      <dgm:t>
        <a:bodyPr/>
        <a:lstStyle/>
        <a:p>
          <a:endParaRPr lang="en-US"/>
        </a:p>
      </dgm:t>
    </dgm:pt>
    <dgm:pt modelId="{41B857EC-C5B7-9648-8303-B0B7FFACC2BE}" type="sibTrans" cxnId="{D6F1620D-ECF0-D343-9651-8A42CB51416A}">
      <dgm:prSet/>
      <dgm:spPr/>
      <dgm:t>
        <a:bodyPr/>
        <a:lstStyle/>
        <a:p>
          <a:endParaRPr lang="en-US"/>
        </a:p>
      </dgm:t>
    </dgm:pt>
    <dgm:pt modelId="{AFA46522-E354-F94A-BC64-80E0952551E2}">
      <dgm:prSet phldrT="[Text]"/>
      <dgm:spPr/>
      <dgm:t>
        <a:bodyPr/>
        <a:lstStyle/>
        <a:p>
          <a:r>
            <a:rPr lang="en-US" dirty="0" smtClean="0"/>
            <a:t>Is the audience understood and respected?</a:t>
          </a:r>
          <a:endParaRPr lang="en-US" dirty="0"/>
        </a:p>
      </dgm:t>
    </dgm:pt>
    <dgm:pt modelId="{7B49D329-1688-C345-AEFA-4BE7DE3E99B5}" type="parTrans" cxnId="{5D8607C6-5B87-4A4B-BDFB-135A39BC480A}">
      <dgm:prSet/>
      <dgm:spPr/>
      <dgm:t>
        <a:bodyPr/>
        <a:lstStyle/>
        <a:p>
          <a:endParaRPr lang="en-US"/>
        </a:p>
      </dgm:t>
    </dgm:pt>
    <dgm:pt modelId="{821B435E-A952-8242-90D2-DCAEF19D0ABC}" type="sibTrans" cxnId="{5D8607C6-5B87-4A4B-BDFB-135A39BC480A}">
      <dgm:prSet/>
      <dgm:spPr/>
      <dgm:t>
        <a:bodyPr/>
        <a:lstStyle/>
        <a:p>
          <a:endParaRPr lang="en-US"/>
        </a:p>
      </dgm:t>
    </dgm:pt>
    <dgm:pt modelId="{1F4C941F-260A-1E40-8906-760B79865FE4}">
      <dgm:prSet phldrT="[Text]"/>
      <dgm:spPr/>
      <dgm:t>
        <a:bodyPr/>
        <a:lstStyle/>
        <a:p>
          <a:r>
            <a:rPr lang="en-US" dirty="0" smtClean="0"/>
            <a:t>You should be able to see the characteristics of a character by the pictures alone.</a:t>
          </a:r>
          <a:endParaRPr lang="en-US" dirty="0"/>
        </a:p>
      </dgm:t>
    </dgm:pt>
    <dgm:pt modelId="{1FC04E33-5BCA-6E4B-9611-779B79BB1CEC}" type="parTrans" cxnId="{4D906A7E-9C5C-DB42-9C56-630D1775E65B}">
      <dgm:prSet/>
      <dgm:spPr/>
      <dgm:t>
        <a:bodyPr/>
        <a:lstStyle/>
        <a:p>
          <a:endParaRPr lang="en-US"/>
        </a:p>
      </dgm:t>
    </dgm:pt>
    <dgm:pt modelId="{BF773958-DA65-9F43-B1F9-D75B10D8592F}" type="sibTrans" cxnId="{4D906A7E-9C5C-DB42-9C56-630D1775E65B}">
      <dgm:prSet/>
      <dgm:spPr/>
      <dgm:t>
        <a:bodyPr/>
        <a:lstStyle/>
        <a:p>
          <a:endParaRPr lang="en-US"/>
        </a:p>
      </dgm:t>
    </dgm:pt>
    <dgm:pt modelId="{E8BA1E7A-1872-7143-8E24-7426B27C425D}">
      <dgm:prSet phldrT="[Text]"/>
      <dgm:spPr/>
      <dgm:t>
        <a:bodyPr/>
        <a:lstStyle/>
        <a:p>
          <a:r>
            <a:rPr lang="en-US" dirty="0" smtClean="0"/>
            <a:t>The colors and background should set the tone and mood of the story. </a:t>
          </a:r>
          <a:endParaRPr lang="en-US" dirty="0"/>
        </a:p>
      </dgm:t>
    </dgm:pt>
    <dgm:pt modelId="{350390B2-36B0-FE47-BC4E-1B153A2343B8}" type="parTrans" cxnId="{DF07BDBA-6934-A840-94CB-D5ED2A9F86FA}">
      <dgm:prSet/>
      <dgm:spPr/>
      <dgm:t>
        <a:bodyPr/>
        <a:lstStyle/>
        <a:p>
          <a:endParaRPr lang="en-US"/>
        </a:p>
      </dgm:t>
    </dgm:pt>
    <dgm:pt modelId="{58C88457-F3D0-CE47-9B90-0F0F79C271AA}" type="sibTrans" cxnId="{DF07BDBA-6934-A840-94CB-D5ED2A9F86FA}">
      <dgm:prSet/>
      <dgm:spPr/>
      <dgm:t>
        <a:bodyPr/>
        <a:lstStyle/>
        <a:p>
          <a:endParaRPr lang="en-US"/>
        </a:p>
      </dgm:t>
    </dgm:pt>
    <dgm:pt modelId="{2927E5D3-0C4E-4745-B4DE-A5A70404664B}" type="pres">
      <dgm:prSet presAssocID="{4D49FA58-C766-D14F-9044-B54DF41D74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F98D57-B349-3D42-8B17-0E382823293B}" type="pres">
      <dgm:prSet presAssocID="{FC2D4C9E-41AD-B242-AAE9-CFF99BB0626C}" presName="parentLin" presStyleCnt="0"/>
      <dgm:spPr/>
    </dgm:pt>
    <dgm:pt modelId="{A3C45542-C84E-2541-BC3C-E23E1B1D67FF}" type="pres">
      <dgm:prSet presAssocID="{FC2D4C9E-41AD-B242-AAE9-CFF99BB0626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EA98175-E329-744C-9974-D8E004F53639}" type="pres">
      <dgm:prSet presAssocID="{FC2D4C9E-41AD-B242-AAE9-CFF99BB0626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1DF18-6EA3-C84F-8EAC-E5A749B461D7}" type="pres">
      <dgm:prSet presAssocID="{FC2D4C9E-41AD-B242-AAE9-CFF99BB0626C}" presName="negativeSpace" presStyleCnt="0"/>
      <dgm:spPr/>
    </dgm:pt>
    <dgm:pt modelId="{731642BA-C23B-9B41-BF12-B68113B9E2F9}" type="pres">
      <dgm:prSet presAssocID="{FC2D4C9E-41AD-B242-AAE9-CFF99BB0626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C15A9-8DD0-984B-8C73-0D9D63471676}" type="pres">
      <dgm:prSet presAssocID="{FE50DF14-1A55-AD44-86DC-BD7393AB89AE}" presName="spaceBetweenRectangles" presStyleCnt="0"/>
      <dgm:spPr/>
    </dgm:pt>
    <dgm:pt modelId="{9C1D61B3-DBCB-734D-81D0-12B1614A3AFB}" type="pres">
      <dgm:prSet presAssocID="{20840BC5-E652-504A-BFDD-79F8BEDB6F21}" presName="parentLin" presStyleCnt="0"/>
      <dgm:spPr/>
    </dgm:pt>
    <dgm:pt modelId="{2D5B2DF5-AD1D-2D4B-9E05-B4C300F5ADF0}" type="pres">
      <dgm:prSet presAssocID="{20840BC5-E652-504A-BFDD-79F8BEDB6F2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F76DA1F-AB7E-AC49-AF54-BB9DD27C493B}" type="pres">
      <dgm:prSet presAssocID="{20840BC5-E652-504A-BFDD-79F8BEDB6F2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B3423-A092-9B4E-A264-530D46D962F0}" type="pres">
      <dgm:prSet presAssocID="{20840BC5-E652-504A-BFDD-79F8BEDB6F21}" presName="negativeSpace" presStyleCnt="0"/>
      <dgm:spPr/>
    </dgm:pt>
    <dgm:pt modelId="{12FFBB4A-5442-7247-BBF9-B8D8C87DEB95}" type="pres">
      <dgm:prSet presAssocID="{20840BC5-E652-504A-BFDD-79F8BEDB6F21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2F8E4-FE78-9444-AFB7-2F66C804F8C6}" type="pres">
      <dgm:prSet presAssocID="{2A91ECD5-F8B1-9941-BBC8-3F7D9A180446}" presName="spaceBetweenRectangles" presStyleCnt="0"/>
      <dgm:spPr/>
    </dgm:pt>
    <dgm:pt modelId="{FC8DED0E-54AA-7A41-8E36-75CB3CBA43CF}" type="pres">
      <dgm:prSet presAssocID="{90989AAE-0D6C-A642-92F0-C1A3F1CE4208}" presName="parentLin" presStyleCnt="0"/>
      <dgm:spPr/>
    </dgm:pt>
    <dgm:pt modelId="{A2DD992C-D7A3-2E44-B3E5-975451201C8D}" type="pres">
      <dgm:prSet presAssocID="{90989AAE-0D6C-A642-92F0-C1A3F1CE420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D82D9FCA-53D9-0F4F-8E65-985AF2052032}" type="pres">
      <dgm:prSet presAssocID="{90989AAE-0D6C-A642-92F0-C1A3F1CE420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0B590-2E4A-A341-91F6-A90A448CA76A}" type="pres">
      <dgm:prSet presAssocID="{90989AAE-0D6C-A642-92F0-C1A3F1CE4208}" presName="negativeSpace" presStyleCnt="0"/>
      <dgm:spPr/>
    </dgm:pt>
    <dgm:pt modelId="{F824D2DB-C96A-3E40-8541-5953BE396EE8}" type="pres">
      <dgm:prSet presAssocID="{90989AAE-0D6C-A642-92F0-C1A3F1CE4208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56C45-C207-2443-838C-3AD63D1C5FC2}" type="pres">
      <dgm:prSet presAssocID="{60EE8481-11C3-E84C-B54E-483DD3FC23EF}" presName="spaceBetweenRectangles" presStyleCnt="0"/>
      <dgm:spPr/>
    </dgm:pt>
    <dgm:pt modelId="{2C4A8133-6D72-8348-A08E-D7B4CE6FAA7C}" type="pres">
      <dgm:prSet presAssocID="{833CF31D-4076-F342-AF0B-F1A9D22892DB}" presName="parentLin" presStyleCnt="0"/>
      <dgm:spPr/>
    </dgm:pt>
    <dgm:pt modelId="{B0CF1BE8-9A72-DC4F-98A5-39C7BF6D52AC}" type="pres">
      <dgm:prSet presAssocID="{833CF31D-4076-F342-AF0B-F1A9D22892DB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FF3DE465-D462-4143-9734-5A7702704693}" type="pres">
      <dgm:prSet presAssocID="{833CF31D-4076-F342-AF0B-F1A9D22892D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0F433-91D5-B245-A480-A1592023E670}" type="pres">
      <dgm:prSet presAssocID="{833CF31D-4076-F342-AF0B-F1A9D22892DB}" presName="negativeSpace" presStyleCnt="0"/>
      <dgm:spPr/>
    </dgm:pt>
    <dgm:pt modelId="{0DC6F976-ED08-A542-B731-D3EEA49DD37A}" type="pres">
      <dgm:prSet presAssocID="{833CF31D-4076-F342-AF0B-F1A9D22892D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AE3DA-5EB2-B045-B6C3-7AC8E9AE8A06}" type="pres">
      <dgm:prSet presAssocID="{E02C039A-DD4A-FC42-80BB-8FA3E10CD161}" presName="spaceBetweenRectangles" presStyleCnt="0"/>
      <dgm:spPr/>
    </dgm:pt>
    <dgm:pt modelId="{97435384-723B-C144-A041-AF2165FC6D88}" type="pres">
      <dgm:prSet presAssocID="{23408EA2-B9E2-4445-9173-7B20F7D34D9B}" presName="parentLin" presStyleCnt="0"/>
      <dgm:spPr/>
    </dgm:pt>
    <dgm:pt modelId="{E906F2B1-9C0A-1B4C-A4E3-792A0E3A45C7}" type="pres">
      <dgm:prSet presAssocID="{23408EA2-B9E2-4445-9173-7B20F7D34D9B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E2A22D99-8EA7-AA49-A439-2FAB511E0198}" type="pres">
      <dgm:prSet presAssocID="{23408EA2-B9E2-4445-9173-7B20F7D34D9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EC13B-055A-5C45-B58B-2E095088C0B3}" type="pres">
      <dgm:prSet presAssocID="{23408EA2-B9E2-4445-9173-7B20F7D34D9B}" presName="negativeSpace" presStyleCnt="0"/>
      <dgm:spPr/>
    </dgm:pt>
    <dgm:pt modelId="{282C1EE8-C1F6-7341-950F-A08A24C8E045}" type="pres">
      <dgm:prSet presAssocID="{23408EA2-B9E2-4445-9173-7B20F7D34D9B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B8BC99-C2D2-9A4B-8113-CE70FDDA716D}" type="presOf" srcId="{90989AAE-0D6C-A642-92F0-C1A3F1CE4208}" destId="{D82D9FCA-53D9-0F4F-8E65-985AF2052032}" srcOrd="1" destOrd="0" presId="urn:microsoft.com/office/officeart/2005/8/layout/list1"/>
    <dgm:cxn modelId="{49E5593C-2298-4140-B073-3736AC7D99F3}" type="presOf" srcId="{FC2D4C9E-41AD-B242-AAE9-CFF99BB0626C}" destId="{4EA98175-E329-744C-9974-D8E004F53639}" srcOrd="1" destOrd="0" presId="urn:microsoft.com/office/officeart/2005/8/layout/list1"/>
    <dgm:cxn modelId="{8A62D59C-03E9-184D-BD23-BA9E20FC6413}" type="presOf" srcId="{E8BA1E7A-1872-7143-8E24-7426B27C425D}" destId="{282C1EE8-C1F6-7341-950F-A08A24C8E045}" srcOrd="0" destOrd="0" presId="urn:microsoft.com/office/officeart/2005/8/layout/list1"/>
    <dgm:cxn modelId="{AFD6599A-08E1-9649-97EC-691ADE538648}" type="presOf" srcId="{92C1AA2F-EFEB-EA4B-AE02-05784FF7E5BA}" destId="{12FFBB4A-5442-7247-BBF9-B8D8C87DEB95}" srcOrd="0" destOrd="0" presId="urn:microsoft.com/office/officeart/2005/8/layout/list1"/>
    <dgm:cxn modelId="{2C1E8FA2-8570-184C-B359-73D089F5CE2B}" type="presOf" srcId="{20840BC5-E652-504A-BFDD-79F8BEDB6F21}" destId="{3F76DA1F-AB7E-AC49-AF54-BB9DD27C493B}" srcOrd="1" destOrd="0" presId="urn:microsoft.com/office/officeart/2005/8/layout/list1"/>
    <dgm:cxn modelId="{1E0405B1-39DF-E04F-9ECF-562983C9C554}" type="presOf" srcId="{20840BC5-E652-504A-BFDD-79F8BEDB6F21}" destId="{2D5B2DF5-AD1D-2D4B-9E05-B4C300F5ADF0}" srcOrd="0" destOrd="0" presId="urn:microsoft.com/office/officeart/2005/8/layout/list1"/>
    <dgm:cxn modelId="{40042E87-24EB-3846-A29B-D3336B8B11E7}" srcId="{FC2D4C9E-41AD-B242-AAE9-CFF99BB0626C}" destId="{7BD2DD83-E372-9A4F-B0F0-39C377A81654}" srcOrd="0" destOrd="0" parTransId="{EEC87B60-5E62-4747-A3F5-A1B4A645DAA7}" sibTransId="{53C85876-B024-8E49-8C39-9228BFEBE080}"/>
    <dgm:cxn modelId="{7A8DB2C7-ED9E-7A45-8214-28576730107E}" type="presOf" srcId="{90989AAE-0D6C-A642-92F0-C1A3F1CE4208}" destId="{A2DD992C-D7A3-2E44-B3E5-975451201C8D}" srcOrd="0" destOrd="0" presId="urn:microsoft.com/office/officeart/2005/8/layout/list1"/>
    <dgm:cxn modelId="{C14F7CDF-79F3-5849-8546-0294331E9E9B}" type="presOf" srcId="{1F4C941F-260A-1E40-8906-760B79865FE4}" destId="{0DC6F976-ED08-A542-B731-D3EEA49DD37A}" srcOrd="0" destOrd="0" presId="urn:microsoft.com/office/officeart/2005/8/layout/list1"/>
    <dgm:cxn modelId="{D6376660-B485-4B4C-B088-22FD3496E977}" type="presOf" srcId="{7BD2DD83-E372-9A4F-B0F0-39C377A81654}" destId="{731642BA-C23B-9B41-BF12-B68113B9E2F9}" srcOrd="0" destOrd="0" presId="urn:microsoft.com/office/officeart/2005/8/layout/list1"/>
    <dgm:cxn modelId="{1A7B9458-6410-5643-A839-BACCC0C7CE86}" type="presOf" srcId="{4D49FA58-C766-D14F-9044-B54DF41D74E3}" destId="{2927E5D3-0C4E-4745-B4DE-A5A70404664B}" srcOrd="0" destOrd="0" presId="urn:microsoft.com/office/officeart/2005/8/layout/list1"/>
    <dgm:cxn modelId="{B33AC8B4-B17C-7649-80F3-9BB625699CA4}" srcId="{4D49FA58-C766-D14F-9044-B54DF41D74E3}" destId="{90989AAE-0D6C-A642-92F0-C1A3F1CE4208}" srcOrd="2" destOrd="0" parTransId="{D5190EDB-53E9-D248-B953-F1571037A0D5}" sibTransId="{60EE8481-11C3-E84C-B54E-483DD3FC23EF}"/>
    <dgm:cxn modelId="{61AC6A75-7E7E-6C4C-8064-5076CEBAD149}" type="presOf" srcId="{23408EA2-B9E2-4445-9173-7B20F7D34D9B}" destId="{E906F2B1-9C0A-1B4C-A4E3-792A0E3A45C7}" srcOrd="0" destOrd="0" presId="urn:microsoft.com/office/officeart/2005/8/layout/list1"/>
    <dgm:cxn modelId="{F3A997EA-60A8-A446-B5AE-82EBA7745128}" srcId="{4D49FA58-C766-D14F-9044-B54DF41D74E3}" destId="{FC2D4C9E-41AD-B242-AAE9-CFF99BB0626C}" srcOrd="0" destOrd="0" parTransId="{156E7CD0-0AAB-1C47-9727-AFA29B6E0C28}" sibTransId="{FE50DF14-1A55-AD44-86DC-BD7393AB89AE}"/>
    <dgm:cxn modelId="{620C088F-CC19-614D-9B3B-D0D0F0C15409}" srcId="{4D49FA58-C766-D14F-9044-B54DF41D74E3}" destId="{23408EA2-B9E2-4445-9173-7B20F7D34D9B}" srcOrd="4" destOrd="0" parTransId="{45054F51-C3A6-D744-81FA-526AA73CC20C}" sibTransId="{70CA16B3-6DF3-E443-A219-6FACF9A9B583}"/>
    <dgm:cxn modelId="{936C05C9-9A56-B34C-8219-7839075D5724}" type="presOf" srcId="{833CF31D-4076-F342-AF0B-F1A9D22892DB}" destId="{FF3DE465-D462-4143-9734-5A7702704693}" srcOrd="1" destOrd="0" presId="urn:microsoft.com/office/officeart/2005/8/layout/list1"/>
    <dgm:cxn modelId="{D6F1620D-ECF0-D343-9651-8A42CB51416A}" srcId="{20840BC5-E652-504A-BFDD-79F8BEDB6F21}" destId="{92C1AA2F-EFEB-EA4B-AE02-05784FF7E5BA}" srcOrd="0" destOrd="0" parTransId="{0434C779-4175-F64B-AB53-181E604ED2A1}" sibTransId="{41B857EC-C5B7-9648-8303-B0B7FFACC2BE}"/>
    <dgm:cxn modelId="{DF07BDBA-6934-A840-94CB-D5ED2A9F86FA}" srcId="{23408EA2-B9E2-4445-9173-7B20F7D34D9B}" destId="{E8BA1E7A-1872-7143-8E24-7426B27C425D}" srcOrd="0" destOrd="0" parTransId="{350390B2-36B0-FE47-BC4E-1B153A2343B8}" sibTransId="{58C88457-F3D0-CE47-9B90-0F0F79C271AA}"/>
    <dgm:cxn modelId="{BBB0277C-FE25-BC42-89B4-2CF6E58B3453}" type="presOf" srcId="{23408EA2-B9E2-4445-9173-7B20F7D34D9B}" destId="{E2A22D99-8EA7-AA49-A439-2FAB511E0198}" srcOrd="1" destOrd="0" presId="urn:microsoft.com/office/officeart/2005/8/layout/list1"/>
    <dgm:cxn modelId="{133372CB-3811-2142-88C5-F384B22733E4}" type="presOf" srcId="{FC2D4C9E-41AD-B242-AAE9-CFF99BB0626C}" destId="{A3C45542-C84E-2541-BC3C-E23E1B1D67FF}" srcOrd="0" destOrd="0" presId="urn:microsoft.com/office/officeart/2005/8/layout/list1"/>
    <dgm:cxn modelId="{CA1786F9-957F-4649-807D-18C7E415006E}" srcId="{4D49FA58-C766-D14F-9044-B54DF41D74E3}" destId="{20840BC5-E652-504A-BFDD-79F8BEDB6F21}" srcOrd="1" destOrd="0" parTransId="{04FD69A3-AADB-F842-A559-ECA9C381048D}" sibTransId="{2A91ECD5-F8B1-9941-BBC8-3F7D9A180446}"/>
    <dgm:cxn modelId="{5D8607C6-5B87-4A4B-BDFB-135A39BC480A}" srcId="{90989AAE-0D6C-A642-92F0-C1A3F1CE4208}" destId="{AFA46522-E354-F94A-BC64-80E0952551E2}" srcOrd="0" destOrd="0" parTransId="{7B49D329-1688-C345-AEFA-4BE7DE3E99B5}" sibTransId="{821B435E-A952-8242-90D2-DCAEF19D0ABC}"/>
    <dgm:cxn modelId="{EF4CE75F-9191-DD41-9FBB-6432D7472086}" type="presOf" srcId="{AFA46522-E354-F94A-BC64-80E0952551E2}" destId="{F824D2DB-C96A-3E40-8541-5953BE396EE8}" srcOrd="0" destOrd="0" presId="urn:microsoft.com/office/officeart/2005/8/layout/list1"/>
    <dgm:cxn modelId="{FF27579B-2CB8-444D-8094-FFAA11382E39}" type="presOf" srcId="{833CF31D-4076-F342-AF0B-F1A9D22892DB}" destId="{B0CF1BE8-9A72-DC4F-98A5-39C7BF6D52AC}" srcOrd="0" destOrd="0" presId="urn:microsoft.com/office/officeart/2005/8/layout/list1"/>
    <dgm:cxn modelId="{89464295-94A4-0449-9810-407497B1E310}" srcId="{4D49FA58-C766-D14F-9044-B54DF41D74E3}" destId="{833CF31D-4076-F342-AF0B-F1A9D22892DB}" srcOrd="3" destOrd="0" parTransId="{FCAE5E8B-8629-0949-96B2-4711394787E7}" sibTransId="{E02C039A-DD4A-FC42-80BB-8FA3E10CD161}"/>
    <dgm:cxn modelId="{4D906A7E-9C5C-DB42-9C56-630D1775E65B}" srcId="{833CF31D-4076-F342-AF0B-F1A9D22892DB}" destId="{1F4C941F-260A-1E40-8906-760B79865FE4}" srcOrd="0" destOrd="0" parTransId="{1FC04E33-5BCA-6E4B-9611-779B79BB1CEC}" sibTransId="{BF773958-DA65-9F43-B1F9-D75B10D8592F}"/>
    <dgm:cxn modelId="{61AA2A0F-708A-9541-8CDE-E24EF5C5CA8C}" type="presParOf" srcId="{2927E5D3-0C4E-4745-B4DE-A5A70404664B}" destId="{81F98D57-B349-3D42-8B17-0E382823293B}" srcOrd="0" destOrd="0" presId="urn:microsoft.com/office/officeart/2005/8/layout/list1"/>
    <dgm:cxn modelId="{C974532B-B6BF-B046-A6AE-A7287C09595D}" type="presParOf" srcId="{81F98D57-B349-3D42-8B17-0E382823293B}" destId="{A3C45542-C84E-2541-BC3C-E23E1B1D67FF}" srcOrd="0" destOrd="0" presId="urn:microsoft.com/office/officeart/2005/8/layout/list1"/>
    <dgm:cxn modelId="{92478084-7EFB-AB41-9E67-B856F8063062}" type="presParOf" srcId="{81F98D57-B349-3D42-8B17-0E382823293B}" destId="{4EA98175-E329-744C-9974-D8E004F53639}" srcOrd="1" destOrd="0" presId="urn:microsoft.com/office/officeart/2005/8/layout/list1"/>
    <dgm:cxn modelId="{3ECF1AB4-4AA5-3C4A-8448-171E07F1891F}" type="presParOf" srcId="{2927E5D3-0C4E-4745-B4DE-A5A70404664B}" destId="{1E11DF18-6EA3-C84F-8EAC-E5A749B461D7}" srcOrd="1" destOrd="0" presId="urn:microsoft.com/office/officeart/2005/8/layout/list1"/>
    <dgm:cxn modelId="{4E9791D5-DA32-A447-89C7-FB92D724D0A4}" type="presParOf" srcId="{2927E5D3-0C4E-4745-B4DE-A5A70404664B}" destId="{731642BA-C23B-9B41-BF12-B68113B9E2F9}" srcOrd="2" destOrd="0" presId="urn:microsoft.com/office/officeart/2005/8/layout/list1"/>
    <dgm:cxn modelId="{0A0B3B6E-483A-2D45-B04E-10F4829438D5}" type="presParOf" srcId="{2927E5D3-0C4E-4745-B4DE-A5A70404664B}" destId="{89CC15A9-8DD0-984B-8C73-0D9D63471676}" srcOrd="3" destOrd="0" presId="urn:microsoft.com/office/officeart/2005/8/layout/list1"/>
    <dgm:cxn modelId="{2B97BDA7-F916-ED42-B0CC-13968A324918}" type="presParOf" srcId="{2927E5D3-0C4E-4745-B4DE-A5A70404664B}" destId="{9C1D61B3-DBCB-734D-81D0-12B1614A3AFB}" srcOrd="4" destOrd="0" presId="urn:microsoft.com/office/officeart/2005/8/layout/list1"/>
    <dgm:cxn modelId="{3EF182E2-AB69-8847-AF7C-B03CD24012F5}" type="presParOf" srcId="{9C1D61B3-DBCB-734D-81D0-12B1614A3AFB}" destId="{2D5B2DF5-AD1D-2D4B-9E05-B4C300F5ADF0}" srcOrd="0" destOrd="0" presId="urn:microsoft.com/office/officeart/2005/8/layout/list1"/>
    <dgm:cxn modelId="{7DA5EEFA-0028-2747-8592-41F59A7BCA49}" type="presParOf" srcId="{9C1D61B3-DBCB-734D-81D0-12B1614A3AFB}" destId="{3F76DA1F-AB7E-AC49-AF54-BB9DD27C493B}" srcOrd="1" destOrd="0" presId="urn:microsoft.com/office/officeart/2005/8/layout/list1"/>
    <dgm:cxn modelId="{EDD6D7D0-73D8-CA4D-A8C8-840E07BA31B7}" type="presParOf" srcId="{2927E5D3-0C4E-4745-B4DE-A5A70404664B}" destId="{EDCB3423-A092-9B4E-A264-530D46D962F0}" srcOrd="5" destOrd="0" presId="urn:microsoft.com/office/officeart/2005/8/layout/list1"/>
    <dgm:cxn modelId="{2B63C635-C205-894B-B575-50BFCBE1AEA0}" type="presParOf" srcId="{2927E5D3-0C4E-4745-B4DE-A5A70404664B}" destId="{12FFBB4A-5442-7247-BBF9-B8D8C87DEB95}" srcOrd="6" destOrd="0" presId="urn:microsoft.com/office/officeart/2005/8/layout/list1"/>
    <dgm:cxn modelId="{B6D45E3E-907A-CD4E-96FE-A1D605ABD170}" type="presParOf" srcId="{2927E5D3-0C4E-4745-B4DE-A5A70404664B}" destId="{6362F8E4-FE78-9444-AFB7-2F66C804F8C6}" srcOrd="7" destOrd="0" presId="urn:microsoft.com/office/officeart/2005/8/layout/list1"/>
    <dgm:cxn modelId="{0AFC9184-A420-0244-8711-8BCFB566D9A7}" type="presParOf" srcId="{2927E5D3-0C4E-4745-B4DE-A5A70404664B}" destId="{FC8DED0E-54AA-7A41-8E36-75CB3CBA43CF}" srcOrd="8" destOrd="0" presId="urn:microsoft.com/office/officeart/2005/8/layout/list1"/>
    <dgm:cxn modelId="{D24AB140-6068-C24F-85C9-652965466081}" type="presParOf" srcId="{FC8DED0E-54AA-7A41-8E36-75CB3CBA43CF}" destId="{A2DD992C-D7A3-2E44-B3E5-975451201C8D}" srcOrd="0" destOrd="0" presId="urn:microsoft.com/office/officeart/2005/8/layout/list1"/>
    <dgm:cxn modelId="{94840485-FC9C-7241-BAA2-A3C0CA174D09}" type="presParOf" srcId="{FC8DED0E-54AA-7A41-8E36-75CB3CBA43CF}" destId="{D82D9FCA-53D9-0F4F-8E65-985AF2052032}" srcOrd="1" destOrd="0" presId="urn:microsoft.com/office/officeart/2005/8/layout/list1"/>
    <dgm:cxn modelId="{360B2CD4-42CB-7C4C-AAE0-8BE8F85E0082}" type="presParOf" srcId="{2927E5D3-0C4E-4745-B4DE-A5A70404664B}" destId="{6ED0B590-2E4A-A341-91F6-A90A448CA76A}" srcOrd="9" destOrd="0" presId="urn:microsoft.com/office/officeart/2005/8/layout/list1"/>
    <dgm:cxn modelId="{106BFC8A-E3EB-1E48-A220-553164A3C6BD}" type="presParOf" srcId="{2927E5D3-0C4E-4745-B4DE-A5A70404664B}" destId="{F824D2DB-C96A-3E40-8541-5953BE396EE8}" srcOrd="10" destOrd="0" presId="urn:microsoft.com/office/officeart/2005/8/layout/list1"/>
    <dgm:cxn modelId="{7AE52910-2C0F-0549-A822-68006214941D}" type="presParOf" srcId="{2927E5D3-0C4E-4745-B4DE-A5A70404664B}" destId="{04A56C45-C207-2443-838C-3AD63D1C5FC2}" srcOrd="11" destOrd="0" presId="urn:microsoft.com/office/officeart/2005/8/layout/list1"/>
    <dgm:cxn modelId="{32D4C6F7-4529-3E4B-83BE-8CDDE094F878}" type="presParOf" srcId="{2927E5D3-0C4E-4745-B4DE-A5A70404664B}" destId="{2C4A8133-6D72-8348-A08E-D7B4CE6FAA7C}" srcOrd="12" destOrd="0" presId="urn:microsoft.com/office/officeart/2005/8/layout/list1"/>
    <dgm:cxn modelId="{C0B7592C-6C89-B44A-8BA9-246867470A60}" type="presParOf" srcId="{2C4A8133-6D72-8348-A08E-D7B4CE6FAA7C}" destId="{B0CF1BE8-9A72-DC4F-98A5-39C7BF6D52AC}" srcOrd="0" destOrd="0" presId="urn:microsoft.com/office/officeart/2005/8/layout/list1"/>
    <dgm:cxn modelId="{D791A423-7550-0843-B221-387F2F178FF3}" type="presParOf" srcId="{2C4A8133-6D72-8348-A08E-D7B4CE6FAA7C}" destId="{FF3DE465-D462-4143-9734-5A7702704693}" srcOrd="1" destOrd="0" presId="urn:microsoft.com/office/officeart/2005/8/layout/list1"/>
    <dgm:cxn modelId="{F373F504-F8A4-C645-950C-E2728CEF9D60}" type="presParOf" srcId="{2927E5D3-0C4E-4745-B4DE-A5A70404664B}" destId="{7260F433-91D5-B245-A480-A1592023E670}" srcOrd="13" destOrd="0" presId="urn:microsoft.com/office/officeart/2005/8/layout/list1"/>
    <dgm:cxn modelId="{DFA1E0E2-4DAE-2542-8046-79F5A47F8AA4}" type="presParOf" srcId="{2927E5D3-0C4E-4745-B4DE-A5A70404664B}" destId="{0DC6F976-ED08-A542-B731-D3EEA49DD37A}" srcOrd="14" destOrd="0" presId="urn:microsoft.com/office/officeart/2005/8/layout/list1"/>
    <dgm:cxn modelId="{BAD2F23B-D0B8-F043-898F-DA6B8FECA396}" type="presParOf" srcId="{2927E5D3-0C4E-4745-B4DE-A5A70404664B}" destId="{DF7AE3DA-5EB2-B045-B6C3-7AC8E9AE8A06}" srcOrd="15" destOrd="0" presId="urn:microsoft.com/office/officeart/2005/8/layout/list1"/>
    <dgm:cxn modelId="{90A8D50F-D76C-0249-9E44-221970EF1EE9}" type="presParOf" srcId="{2927E5D3-0C4E-4745-B4DE-A5A70404664B}" destId="{97435384-723B-C144-A041-AF2165FC6D88}" srcOrd="16" destOrd="0" presId="urn:microsoft.com/office/officeart/2005/8/layout/list1"/>
    <dgm:cxn modelId="{09D21041-159E-FC44-BD6B-70D6146BDE40}" type="presParOf" srcId="{97435384-723B-C144-A041-AF2165FC6D88}" destId="{E906F2B1-9C0A-1B4C-A4E3-792A0E3A45C7}" srcOrd="0" destOrd="0" presId="urn:microsoft.com/office/officeart/2005/8/layout/list1"/>
    <dgm:cxn modelId="{FDECD2BC-5F18-5A4D-9CB6-8DAB0E7F81F9}" type="presParOf" srcId="{97435384-723B-C144-A041-AF2165FC6D88}" destId="{E2A22D99-8EA7-AA49-A439-2FAB511E0198}" srcOrd="1" destOrd="0" presId="urn:microsoft.com/office/officeart/2005/8/layout/list1"/>
    <dgm:cxn modelId="{2C07BEDB-DBB0-B845-B197-523318F5C086}" type="presParOf" srcId="{2927E5D3-0C4E-4745-B4DE-A5A70404664B}" destId="{00CEC13B-055A-5C45-B58B-2E095088C0B3}" srcOrd="17" destOrd="0" presId="urn:microsoft.com/office/officeart/2005/8/layout/list1"/>
    <dgm:cxn modelId="{791AFE29-CE54-4849-836A-9AD00E2C6C99}" type="presParOf" srcId="{2927E5D3-0C4E-4745-B4DE-A5A70404664B}" destId="{282C1EE8-C1F6-7341-950F-A08A24C8E04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102D6-8450-9941-876C-8C6BDE68591A}" type="doc">
      <dgm:prSet loTypeId="urn:microsoft.com/office/officeart/2005/8/layout/default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9CAB080-6436-D442-B8E8-7B2F334D0DD1}">
      <dgm:prSet phldrT="[Text]"/>
      <dgm:spPr/>
      <dgm:t>
        <a:bodyPr/>
        <a:lstStyle/>
        <a:p>
          <a:pPr algn="ctr"/>
          <a:r>
            <a:rPr lang="en-US" b="1" u="sng" dirty="0" smtClean="0"/>
            <a:t>Examine the cover:</a:t>
          </a:r>
          <a:endParaRPr lang="en-US" b="1" u="sng" dirty="0"/>
        </a:p>
      </dgm:t>
    </dgm:pt>
    <dgm:pt modelId="{5190C0A9-4F50-1348-810F-D2C31EAB0FAB}" type="parTrans" cxnId="{A71430DE-5920-474B-A9E1-07779968B590}">
      <dgm:prSet/>
      <dgm:spPr/>
      <dgm:t>
        <a:bodyPr/>
        <a:lstStyle/>
        <a:p>
          <a:endParaRPr lang="en-US"/>
        </a:p>
      </dgm:t>
    </dgm:pt>
    <dgm:pt modelId="{5A9EA4A5-2D4A-B142-897B-DCFA8C0F4A35}" type="sibTrans" cxnId="{A71430DE-5920-474B-A9E1-07779968B590}">
      <dgm:prSet/>
      <dgm:spPr/>
      <dgm:t>
        <a:bodyPr/>
        <a:lstStyle/>
        <a:p>
          <a:endParaRPr lang="en-US"/>
        </a:p>
      </dgm:t>
    </dgm:pt>
    <dgm:pt modelId="{4CD0EB51-BDB1-2143-A0E9-D1F3F057BF88}">
      <dgm:prSet phldrT="[Text]"/>
      <dgm:spPr/>
      <dgm:t>
        <a:bodyPr/>
        <a:lstStyle/>
        <a:p>
          <a:pPr algn="ctr"/>
          <a:r>
            <a:rPr lang="en-US" b="1" u="sng" dirty="0" smtClean="0"/>
            <a:t>What happens when you take the cover off?</a:t>
          </a:r>
          <a:endParaRPr lang="en-US" b="1" u="sng" dirty="0"/>
        </a:p>
      </dgm:t>
    </dgm:pt>
    <dgm:pt modelId="{3675E31D-9535-0D48-AB39-409A507C47FD}" type="parTrans" cxnId="{0324DED6-291B-384B-BF4C-D1AEF2C1476C}">
      <dgm:prSet/>
      <dgm:spPr/>
      <dgm:t>
        <a:bodyPr/>
        <a:lstStyle/>
        <a:p>
          <a:endParaRPr lang="en-US"/>
        </a:p>
      </dgm:t>
    </dgm:pt>
    <dgm:pt modelId="{FD6DBE13-8349-EB46-A257-9096D38EA933}" type="sibTrans" cxnId="{0324DED6-291B-384B-BF4C-D1AEF2C1476C}">
      <dgm:prSet/>
      <dgm:spPr/>
      <dgm:t>
        <a:bodyPr/>
        <a:lstStyle/>
        <a:p>
          <a:endParaRPr lang="en-US"/>
        </a:p>
      </dgm:t>
    </dgm:pt>
    <dgm:pt modelId="{CF559D94-2427-264D-9B6C-AEF54E07176E}">
      <dgm:prSet phldrT="[Text]"/>
      <dgm:spPr/>
      <dgm:t>
        <a:bodyPr/>
        <a:lstStyle/>
        <a:p>
          <a:pPr algn="ctr"/>
          <a:r>
            <a:rPr lang="en-US" b="1" u="sng" dirty="0" smtClean="0"/>
            <a:t>Examine end papers:</a:t>
          </a:r>
          <a:endParaRPr lang="en-US" b="1" u="sng" dirty="0"/>
        </a:p>
      </dgm:t>
    </dgm:pt>
    <dgm:pt modelId="{8999CC3F-16FA-8A43-A50F-9B2556FDB1C2}" type="parTrans" cxnId="{4165B635-2569-5E4D-A393-3403C7F03B83}">
      <dgm:prSet/>
      <dgm:spPr/>
      <dgm:t>
        <a:bodyPr/>
        <a:lstStyle/>
        <a:p>
          <a:endParaRPr lang="en-US"/>
        </a:p>
      </dgm:t>
    </dgm:pt>
    <dgm:pt modelId="{FD7B05E5-1518-F648-B0CF-3468CB982EE7}" type="sibTrans" cxnId="{4165B635-2569-5E4D-A393-3403C7F03B83}">
      <dgm:prSet/>
      <dgm:spPr/>
      <dgm:t>
        <a:bodyPr/>
        <a:lstStyle/>
        <a:p>
          <a:endParaRPr lang="en-US"/>
        </a:p>
      </dgm:t>
    </dgm:pt>
    <dgm:pt modelId="{A19A72E0-51FA-B64E-9C63-6F485D1F2177}">
      <dgm:prSet phldrT="[Text]"/>
      <dgm:spPr/>
      <dgm:t>
        <a:bodyPr/>
        <a:lstStyle/>
        <a:p>
          <a:pPr algn="ctr"/>
          <a:r>
            <a:rPr lang="en-US" b="1" u="sng" dirty="0" smtClean="0"/>
            <a:t>Look at the title page:</a:t>
          </a:r>
          <a:endParaRPr lang="en-US" b="1" u="sng" dirty="0"/>
        </a:p>
      </dgm:t>
    </dgm:pt>
    <dgm:pt modelId="{18B22798-2A24-ED49-AE2E-985D9C5CFE5E}" type="parTrans" cxnId="{DA6E1D99-9960-D043-A701-24670A0353EB}">
      <dgm:prSet/>
      <dgm:spPr/>
      <dgm:t>
        <a:bodyPr/>
        <a:lstStyle/>
        <a:p>
          <a:endParaRPr lang="en-US"/>
        </a:p>
      </dgm:t>
    </dgm:pt>
    <dgm:pt modelId="{A6FBD24A-C118-D84B-98FE-A6A35ED03A09}" type="sibTrans" cxnId="{DA6E1D99-9960-D043-A701-24670A0353EB}">
      <dgm:prSet/>
      <dgm:spPr/>
      <dgm:t>
        <a:bodyPr/>
        <a:lstStyle/>
        <a:p>
          <a:endParaRPr lang="en-US"/>
        </a:p>
      </dgm:t>
    </dgm:pt>
    <dgm:pt modelId="{4ED1B7FB-D521-7044-BB81-967C8B15578E}">
      <dgm:prSet phldrT="[Text]"/>
      <dgm:spPr/>
      <dgm:t>
        <a:bodyPr/>
        <a:lstStyle/>
        <a:p>
          <a:pPr algn="ctr"/>
          <a:r>
            <a:rPr lang="en-US" b="1" u="sng" dirty="0" smtClean="0"/>
            <a:t>Examine the binding:</a:t>
          </a:r>
          <a:endParaRPr lang="en-US" b="1" u="sng" dirty="0"/>
        </a:p>
      </dgm:t>
    </dgm:pt>
    <dgm:pt modelId="{C5560AFD-64DD-FE48-94EC-B28BE03709FE}" type="parTrans" cxnId="{CC24A09C-9498-4945-AF74-6768B5BF5009}">
      <dgm:prSet/>
      <dgm:spPr/>
      <dgm:t>
        <a:bodyPr/>
        <a:lstStyle/>
        <a:p>
          <a:endParaRPr lang="en-US"/>
        </a:p>
      </dgm:t>
    </dgm:pt>
    <dgm:pt modelId="{A3331A82-5717-1E48-AC72-6C0F6AD39ACF}" type="sibTrans" cxnId="{CC24A09C-9498-4945-AF74-6768B5BF5009}">
      <dgm:prSet/>
      <dgm:spPr/>
      <dgm:t>
        <a:bodyPr/>
        <a:lstStyle/>
        <a:p>
          <a:endParaRPr lang="en-US"/>
        </a:p>
      </dgm:t>
    </dgm:pt>
    <dgm:pt modelId="{5CAA96CE-40C2-A841-86CC-FC2A9C4802C2}">
      <dgm:prSet phldrT="[Text]"/>
      <dgm:spPr/>
      <dgm:t>
        <a:bodyPr/>
        <a:lstStyle/>
        <a:p>
          <a:pPr algn="ctr"/>
          <a:r>
            <a:rPr lang="en-US" b="1" u="sng" dirty="0" smtClean="0"/>
            <a:t>Look at the size and spacing of illustrations plus text placement:</a:t>
          </a:r>
          <a:endParaRPr lang="en-US" b="1" u="sng" dirty="0"/>
        </a:p>
      </dgm:t>
    </dgm:pt>
    <dgm:pt modelId="{02949DFB-1B4C-A447-8F19-A40C875D5DCD}" type="parTrans" cxnId="{0CFBE872-D9AC-3946-87D2-345A633E5D29}">
      <dgm:prSet/>
      <dgm:spPr/>
      <dgm:t>
        <a:bodyPr/>
        <a:lstStyle/>
        <a:p>
          <a:endParaRPr lang="en-US"/>
        </a:p>
      </dgm:t>
    </dgm:pt>
    <dgm:pt modelId="{5D39181B-6741-3641-B126-BF89F8B4A7F2}" type="sibTrans" cxnId="{0CFBE872-D9AC-3946-87D2-345A633E5D29}">
      <dgm:prSet/>
      <dgm:spPr/>
      <dgm:t>
        <a:bodyPr/>
        <a:lstStyle/>
        <a:p>
          <a:endParaRPr lang="en-US"/>
        </a:p>
      </dgm:t>
    </dgm:pt>
    <dgm:pt modelId="{8A4F577B-4248-5F41-BBDB-7156D00413CF}">
      <dgm:prSet phldrT="[Text]"/>
      <dgm:spPr/>
      <dgm:t>
        <a:bodyPr/>
        <a:lstStyle/>
        <a:p>
          <a:pPr algn="ctr"/>
          <a:r>
            <a:rPr lang="en-US" b="1" u="sng" dirty="0" smtClean="0"/>
            <a:t>Look at the book's spine and gutter:</a:t>
          </a:r>
          <a:endParaRPr lang="en-US" b="1" u="sng" dirty="0"/>
        </a:p>
      </dgm:t>
    </dgm:pt>
    <dgm:pt modelId="{A53A2BE0-F8D1-F24C-96C2-01AEA047682D}" type="parTrans" cxnId="{4A244A84-8D79-0D49-8DDD-BBD36FB30CBA}">
      <dgm:prSet/>
      <dgm:spPr/>
      <dgm:t>
        <a:bodyPr/>
        <a:lstStyle/>
        <a:p>
          <a:endParaRPr lang="en-US"/>
        </a:p>
      </dgm:t>
    </dgm:pt>
    <dgm:pt modelId="{D2E5B2D3-EAAA-3144-9BC8-EE1BFBE87874}" type="sibTrans" cxnId="{4A244A84-8D79-0D49-8DDD-BBD36FB30CBA}">
      <dgm:prSet/>
      <dgm:spPr/>
      <dgm:t>
        <a:bodyPr/>
        <a:lstStyle/>
        <a:p>
          <a:endParaRPr lang="en-US"/>
        </a:p>
      </dgm:t>
    </dgm:pt>
    <dgm:pt modelId="{ED513029-A8D5-7D45-8F31-AF45BABBD3E7}">
      <dgm:prSet phldrT="[Text]"/>
      <dgm:spPr/>
      <dgm:t>
        <a:bodyPr/>
        <a:lstStyle/>
        <a:p>
          <a:pPr algn="l"/>
          <a:r>
            <a:rPr lang="en-US" dirty="0" smtClean="0"/>
            <a:t>Does it draw the reader's attention?</a:t>
          </a:r>
          <a:endParaRPr lang="en-US" dirty="0"/>
        </a:p>
      </dgm:t>
    </dgm:pt>
    <dgm:pt modelId="{91CB88F5-F8C6-0648-A2B7-AAB3938F08F9}" type="parTrans" cxnId="{2BAF0435-9FDF-B849-879E-E464CBF4EA9E}">
      <dgm:prSet/>
      <dgm:spPr/>
      <dgm:t>
        <a:bodyPr/>
        <a:lstStyle/>
        <a:p>
          <a:endParaRPr lang="en-US"/>
        </a:p>
      </dgm:t>
    </dgm:pt>
    <dgm:pt modelId="{E4B544A5-76C0-3D4D-B9A6-E9963A8453ED}" type="sibTrans" cxnId="{2BAF0435-9FDF-B849-879E-E464CBF4EA9E}">
      <dgm:prSet/>
      <dgm:spPr/>
      <dgm:t>
        <a:bodyPr/>
        <a:lstStyle/>
        <a:p>
          <a:endParaRPr lang="en-US"/>
        </a:p>
      </dgm:t>
    </dgm:pt>
    <dgm:pt modelId="{46922687-50F5-C546-9FCA-8539091EEF0C}">
      <dgm:prSet phldrT="[Text]"/>
      <dgm:spPr/>
      <dgm:t>
        <a:bodyPr/>
        <a:lstStyle/>
        <a:p>
          <a:pPr algn="l"/>
          <a:r>
            <a:rPr lang="en-US" dirty="0" smtClean="0"/>
            <a:t>Does the picture appear on the hard cover?</a:t>
          </a:r>
          <a:endParaRPr lang="en-US" dirty="0"/>
        </a:p>
      </dgm:t>
    </dgm:pt>
    <dgm:pt modelId="{BAA8296A-C5F8-CD4F-B8FB-B1563B4503A2}" type="parTrans" cxnId="{875BFEC9-918D-874A-80E5-B6F454BC3970}">
      <dgm:prSet/>
      <dgm:spPr/>
      <dgm:t>
        <a:bodyPr/>
        <a:lstStyle/>
        <a:p>
          <a:endParaRPr lang="en-US"/>
        </a:p>
      </dgm:t>
    </dgm:pt>
    <dgm:pt modelId="{E250CBFA-2593-FA42-9DCD-F5DF7AF65B41}" type="sibTrans" cxnId="{875BFEC9-918D-874A-80E5-B6F454BC3970}">
      <dgm:prSet/>
      <dgm:spPr/>
      <dgm:t>
        <a:bodyPr/>
        <a:lstStyle/>
        <a:p>
          <a:endParaRPr lang="en-US"/>
        </a:p>
      </dgm:t>
    </dgm:pt>
    <dgm:pt modelId="{9ED63A51-EF38-8042-990B-7719CFC5ECED}">
      <dgm:prSet phldrT="[Text]"/>
      <dgm:spPr/>
      <dgm:t>
        <a:bodyPr/>
        <a:lstStyle/>
        <a:p>
          <a:pPr algn="l"/>
          <a:r>
            <a:rPr lang="en-US" dirty="0" smtClean="0"/>
            <a:t>Are they colorful? </a:t>
          </a:r>
          <a:endParaRPr lang="en-US" dirty="0"/>
        </a:p>
      </dgm:t>
    </dgm:pt>
    <dgm:pt modelId="{B3DDBBFF-1EA5-0644-A884-403A4EB3ED8E}" type="parTrans" cxnId="{E891A52F-8FC8-5041-8972-670C09AB4E8F}">
      <dgm:prSet/>
      <dgm:spPr/>
      <dgm:t>
        <a:bodyPr/>
        <a:lstStyle/>
        <a:p>
          <a:endParaRPr lang="en-US"/>
        </a:p>
      </dgm:t>
    </dgm:pt>
    <dgm:pt modelId="{1A843E81-412E-8C42-B85F-319BCB2445A8}" type="sibTrans" cxnId="{E891A52F-8FC8-5041-8972-670C09AB4E8F}">
      <dgm:prSet/>
      <dgm:spPr/>
      <dgm:t>
        <a:bodyPr/>
        <a:lstStyle/>
        <a:p>
          <a:endParaRPr lang="en-US"/>
        </a:p>
      </dgm:t>
    </dgm:pt>
    <dgm:pt modelId="{6CDFA28E-61BC-FD40-B8D1-EE55755C9722}">
      <dgm:prSet phldrT="[Text]"/>
      <dgm:spPr/>
      <dgm:t>
        <a:bodyPr/>
        <a:lstStyle/>
        <a:p>
          <a:pPr algn="l"/>
          <a:r>
            <a:rPr lang="en-US" dirty="0" smtClean="0"/>
            <a:t>Does it provide a hint as to what the text is about? </a:t>
          </a:r>
          <a:endParaRPr lang="en-US" dirty="0"/>
        </a:p>
      </dgm:t>
    </dgm:pt>
    <dgm:pt modelId="{4C14270E-B11C-5F44-B6E1-7EE41DFD99BC}" type="parTrans" cxnId="{F5B6C1A4-7DB7-024F-BC4F-D9B979E601CD}">
      <dgm:prSet/>
      <dgm:spPr/>
      <dgm:t>
        <a:bodyPr/>
        <a:lstStyle/>
        <a:p>
          <a:endParaRPr lang="en-US"/>
        </a:p>
      </dgm:t>
    </dgm:pt>
    <dgm:pt modelId="{0165C6B4-A6F7-FA46-B715-0A239874C60C}" type="sibTrans" cxnId="{F5B6C1A4-7DB7-024F-BC4F-D9B979E601CD}">
      <dgm:prSet/>
      <dgm:spPr/>
      <dgm:t>
        <a:bodyPr/>
        <a:lstStyle/>
        <a:p>
          <a:endParaRPr lang="en-US"/>
        </a:p>
      </dgm:t>
    </dgm:pt>
    <dgm:pt modelId="{2B06BE05-0442-9943-89BD-E3B02EA66A0D}">
      <dgm:prSet phldrT="[Text]"/>
      <dgm:spPr/>
      <dgm:t>
        <a:bodyPr/>
        <a:lstStyle/>
        <a:p>
          <a:pPr algn="l"/>
          <a:r>
            <a:rPr lang="en-US" dirty="0" smtClean="0"/>
            <a:t>How long is this book going to last? </a:t>
          </a:r>
          <a:endParaRPr lang="en-US" dirty="0"/>
        </a:p>
      </dgm:t>
    </dgm:pt>
    <dgm:pt modelId="{7B76F388-6503-9042-A7E2-CD894F1FD4CD}" type="parTrans" cxnId="{8C95EB36-E69D-F04E-9DBC-BF6D962C9993}">
      <dgm:prSet/>
      <dgm:spPr/>
      <dgm:t>
        <a:bodyPr/>
        <a:lstStyle/>
        <a:p>
          <a:endParaRPr lang="en-US"/>
        </a:p>
      </dgm:t>
    </dgm:pt>
    <dgm:pt modelId="{9DF1EB52-97E9-4D4C-BAC6-5B9E9F28CAE2}" type="sibTrans" cxnId="{8C95EB36-E69D-F04E-9DBC-BF6D962C9993}">
      <dgm:prSet/>
      <dgm:spPr/>
      <dgm:t>
        <a:bodyPr/>
        <a:lstStyle/>
        <a:p>
          <a:endParaRPr lang="en-US"/>
        </a:p>
      </dgm:t>
    </dgm:pt>
    <dgm:pt modelId="{416EDBDD-8540-B44D-8EEE-7FD010226179}">
      <dgm:prSet phldrT="[Text]"/>
      <dgm:spPr/>
      <dgm:t>
        <a:bodyPr/>
        <a:lstStyle/>
        <a:p>
          <a:pPr algn="l"/>
          <a:r>
            <a:rPr lang="en-US" dirty="0" smtClean="0"/>
            <a:t>Font and type face like cursive are important to look at. </a:t>
          </a:r>
          <a:endParaRPr lang="en-US" dirty="0"/>
        </a:p>
      </dgm:t>
    </dgm:pt>
    <dgm:pt modelId="{B738CF85-4E23-A647-B182-EEB049EE698F}" type="parTrans" cxnId="{DDF84DBC-1486-174E-B776-8A93D0E3D0CB}">
      <dgm:prSet/>
      <dgm:spPr/>
      <dgm:t>
        <a:bodyPr/>
        <a:lstStyle/>
        <a:p>
          <a:endParaRPr lang="en-US"/>
        </a:p>
      </dgm:t>
    </dgm:pt>
    <dgm:pt modelId="{21BB05AB-1CF4-A546-A74F-EE507F538283}" type="sibTrans" cxnId="{DDF84DBC-1486-174E-B776-8A93D0E3D0CB}">
      <dgm:prSet/>
      <dgm:spPr/>
      <dgm:t>
        <a:bodyPr/>
        <a:lstStyle/>
        <a:p>
          <a:endParaRPr lang="en-US"/>
        </a:p>
      </dgm:t>
    </dgm:pt>
    <dgm:pt modelId="{3F5A9B20-1E9D-2845-AECF-4EBEDA25F7D6}">
      <dgm:prSet phldrT="[Text]"/>
      <dgm:spPr/>
      <dgm:t>
        <a:bodyPr/>
        <a:lstStyle/>
        <a:p>
          <a:pPr algn="l"/>
          <a:r>
            <a:rPr lang="en-US" dirty="0" smtClean="0"/>
            <a:t>Is all the important information on there? </a:t>
          </a:r>
          <a:endParaRPr lang="en-US" dirty="0"/>
        </a:p>
      </dgm:t>
    </dgm:pt>
    <dgm:pt modelId="{EE859D4B-B6C1-644D-8DD0-0306AAF26039}" type="parTrans" cxnId="{D73FBA1C-5948-784A-803F-42BE521126D2}">
      <dgm:prSet/>
      <dgm:spPr/>
      <dgm:t>
        <a:bodyPr/>
        <a:lstStyle/>
        <a:p>
          <a:endParaRPr lang="en-US"/>
        </a:p>
      </dgm:t>
    </dgm:pt>
    <dgm:pt modelId="{6122FEAC-D7E0-9F41-9DBC-397BB37B6318}" type="sibTrans" cxnId="{D73FBA1C-5948-784A-803F-42BE521126D2}">
      <dgm:prSet/>
      <dgm:spPr/>
      <dgm:t>
        <a:bodyPr/>
        <a:lstStyle/>
        <a:p>
          <a:endParaRPr lang="en-US"/>
        </a:p>
      </dgm:t>
    </dgm:pt>
    <dgm:pt modelId="{39702351-A001-7548-BFAC-67ED415E68F6}">
      <dgm:prSet phldrT="[Text]"/>
      <dgm:spPr/>
      <dgm:t>
        <a:bodyPr/>
        <a:lstStyle/>
        <a:p>
          <a:pPr algn="ctr"/>
          <a:r>
            <a:rPr lang="en-US" b="1" u="sng" dirty="0" smtClean="0"/>
            <a:t>Examine the quality of paper:</a:t>
          </a:r>
          <a:endParaRPr lang="en-US" b="1" u="sng" dirty="0"/>
        </a:p>
      </dgm:t>
    </dgm:pt>
    <dgm:pt modelId="{B76133E3-071F-CE49-AA35-A189B74DD2E2}" type="parTrans" cxnId="{BE95E666-49A1-2F41-BDBE-B38F202EB117}">
      <dgm:prSet/>
      <dgm:spPr/>
      <dgm:t>
        <a:bodyPr/>
        <a:lstStyle/>
        <a:p>
          <a:endParaRPr lang="en-US"/>
        </a:p>
      </dgm:t>
    </dgm:pt>
    <dgm:pt modelId="{932423B2-580B-4440-9EE8-2B9F7083500F}" type="sibTrans" cxnId="{BE95E666-49A1-2F41-BDBE-B38F202EB117}">
      <dgm:prSet/>
      <dgm:spPr/>
      <dgm:t>
        <a:bodyPr/>
        <a:lstStyle/>
        <a:p>
          <a:endParaRPr lang="en-US"/>
        </a:p>
      </dgm:t>
    </dgm:pt>
    <dgm:pt modelId="{D2ADE974-D121-7A4F-8EEA-1E9448B8463A}">
      <dgm:prSet phldrT="[Text]"/>
      <dgm:spPr/>
      <dgm:t>
        <a:bodyPr/>
        <a:lstStyle/>
        <a:p>
          <a:pPr algn="l"/>
          <a:r>
            <a:rPr lang="en-US" dirty="0" smtClean="0"/>
            <a:t>Glossy vs. Matte</a:t>
          </a:r>
          <a:endParaRPr lang="en-US" dirty="0"/>
        </a:p>
      </dgm:t>
    </dgm:pt>
    <dgm:pt modelId="{952120DF-C8FC-A045-ACAF-8D138ED2B67F}" type="parTrans" cxnId="{E731FA1D-FD17-FC43-9294-BF5CAD0367D3}">
      <dgm:prSet/>
      <dgm:spPr/>
      <dgm:t>
        <a:bodyPr/>
        <a:lstStyle/>
        <a:p>
          <a:endParaRPr lang="en-US"/>
        </a:p>
      </dgm:t>
    </dgm:pt>
    <dgm:pt modelId="{525D8446-FC6C-1049-9E0D-27CAD03C4BCD}" type="sibTrans" cxnId="{E731FA1D-FD17-FC43-9294-BF5CAD0367D3}">
      <dgm:prSet/>
      <dgm:spPr/>
      <dgm:t>
        <a:bodyPr/>
        <a:lstStyle/>
        <a:p>
          <a:endParaRPr lang="en-US"/>
        </a:p>
      </dgm:t>
    </dgm:pt>
    <dgm:pt modelId="{395E06B9-21DA-DC4C-A948-A5042EE8B31B}">
      <dgm:prSet phldrT="[Text]"/>
      <dgm:spPr/>
      <dgm:t>
        <a:bodyPr/>
        <a:lstStyle/>
        <a:p>
          <a:pPr algn="l"/>
          <a:r>
            <a:rPr lang="en-US" dirty="0" smtClean="0"/>
            <a:t>Heavy paper vs. thin sheets</a:t>
          </a:r>
        </a:p>
        <a:p>
          <a:pPr algn="l"/>
          <a:endParaRPr lang="en-US" dirty="0"/>
        </a:p>
      </dgm:t>
    </dgm:pt>
    <dgm:pt modelId="{D9292EB2-90AD-3044-A4BA-369C456B4635}" type="parTrans" cxnId="{007C6DB4-BAAE-0D4D-A719-1A52F232027A}">
      <dgm:prSet/>
      <dgm:spPr/>
      <dgm:t>
        <a:bodyPr/>
        <a:lstStyle/>
        <a:p>
          <a:endParaRPr lang="en-US"/>
        </a:p>
      </dgm:t>
    </dgm:pt>
    <dgm:pt modelId="{F101C1DA-6DA2-D14F-9D62-611AAE1BB57F}" type="sibTrans" cxnId="{007C6DB4-BAAE-0D4D-A719-1A52F232027A}">
      <dgm:prSet/>
      <dgm:spPr/>
      <dgm:t>
        <a:bodyPr/>
        <a:lstStyle/>
        <a:p>
          <a:endParaRPr lang="en-US"/>
        </a:p>
      </dgm:t>
    </dgm:pt>
    <dgm:pt modelId="{E9F7A3DF-1A22-8947-932F-3807191B6F54}">
      <dgm:prSet phldrT="[Text]"/>
      <dgm:spPr/>
      <dgm:t>
        <a:bodyPr/>
        <a:lstStyle/>
        <a:p>
          <a:pPr algn="l"/>
          <a:r>
            <a:rPr lang="en-US" dirty="0" smtClean="0"/>
            <a:t>Do the illustrations cut  into the gutter? </a:t>
          </a:r>
          <a:endParaRPr lang="en-US" dirty="0"/>
        </a:p>
      </dgm:t>
    </dgm:pt>
    <dgm:pt modelId="{F61476CC-24D5-F74E-9F71-EC6AAC7DF188}" type="parTrans" cxnId="{E463DFC5-DCEA-BB4A-BAED-D74E6D95246B}">
      <dgm:prSet/>
      <dgm:spPr/>
      <dgm:t>
        <a:bodyPr/>
        <a:lstStyle/>
        <a:p>
          <a:endParaRPr lang="en-US"/>
        </a:p>
      </dgm:t>
    </dgm:pt>
    <dgm:pt modelId="{F37F8861-A4ED-994A-8F7E-60CCA8452644}" type="sibTrans" cxnId="{E463DFC5-DCEA-BB4A-BAED-D74E6D95246B}">
      <dgm:prSet/>
      <dgm:spPr/>
      <dgm:t>
        <a:bodyPr/>
        <a:lstStyle/>
        <a:p>
          <a:endParaRPr lang="en-US"/>
        </a:p>
      </dgm:t>
    </dgm:pt>
    <dgm:pt modelId="{7CEEE2B8-AD79-034B-B9D7-2A4F3B95A315}">
      <dgm:prSet phldrT="[Text]"/>
      <dgm:spPr/>
      <dgm:t>
        <a:bodyPr/>
        <a:lstStyle/>
        <a:p>
          <a:pPr algn="l"/>
          <a:r>
            <a:rPr lang="en-US" dirty="0" smtClean="0"/>
            <a:t>Make it worth your money if it is one you want in your collection for a long time. </a:t>
          </a:r>
          <a:endParaRPr lang="en-US" dirty="0"/>
        </a:p>
      </dgm:t>
    </dgm:pt>
    <dgm:pt modelId="{8498E8FF-2D25-BF4E-A622-493FBB752E47}" type="parTrans" cxnId="{089879CF-37B7-7F46-A8CE-225764CDE5C0}">
      <dgm:prSet/>
      <dgm:spPr/>
      <dgm:t>
        <a:bodyPr/>
        <a:lstStyle/>
        <a:p>
          <a:endParaRPr lang="en-US"/>
        </a:p>
      </dgm:t>
    </dgm:pt>
    <dgm:pt modelId="{817A2F7F-C214-964B-A631-CEDEFAA380DC}" type="sibTrans" cxnId="{089879CF-37B7-7F46-A8CE-225764CDE5C0}">
      <dgm:prSet/>
      <dgm:spPr/>
      <dgm:t>
        <a:bodyPr/>
        <a:lstStyle/>
        <a:p>
          <a:endParaRPr lang="en-US"/>
        </a:p>
      </dgm:t>
    </dgm:pt>
    <dgm:pt modelId="{35F96EE0-1DA9-6C4C-8162-A2C2EA11A76E}">
      <dgm:prSet phldrT="[Text]"/>
      <dgm:spPr/>
      <dgm:t>
        <a:bodyPr/>
        <a:lstStyle/>
        <a:p>
          <a:pPr algn="l"/>
          <a:r>
            <a:rPr lang="en-US" dirty="0" smtClean="0"/>
            <a:t>Do they coordinate with the story? </a:t>
          </a:r>
          <a:endParaRPr lang="en-US" dirty="0"/>
        </a:p>
      </dgm:t>
    </dgm:pt>
    <dgm:pt modelId="{E1E5B118-6DAF-4F4D-B387-55E021332404}" type="parTrans" cxnId="{33588C6C-53B7-E74E-B534-C1D4D49C2C2A}">
      <dgm:prSet/>
      <dgm:spPr/>
      <dgm:t>
        <a:bodyPr/>
        <a:lstStyle/>
        <a:p>
          <a:endParaRPr lang="en-US"/>
        </a:p>
      </dgm:t>
    </dgm:pt>
    <dgm:pt modelId="{1731E4AF-C1F5-8C47-B23C-58542E632AF9}" type="sibTrans" cxnId="{33588C6C-53B7-E74E-B534-C1D4D49C2C2A}">
      <dgm:prSet/>
      <dgm:spPr/>
      <dgm:t>
        <a:bodyPr/>
        <a:lstStyle/>
        <a:p>
          <a:endParaRPr lang="en-US"/>
        </a:p>
      </dgm:t>
    </dgm:pt>
    <dgm:pt modelId="{4277FF9A-B373-BD40-9F1C-554EF6CE0CAF}" type="pres">
      <dgm:prSet presAssocID="{255102D6-8450-9941-876C-8C6BDE6859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EC7AF-CAC0-C547-8448-B7FAE3962350}" type="pres">
      <dgm:prSet presAssocID="{89CAB080-6436-D442-B8E8-7B2F334D0DD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FECBE-A634-AD47-B322-609AE523438B}" type="pres">
      <dgm:prSet presAssocID="{5A9EA4A5-2D4A-B142-897B-DCFA8C0F4A35}" presName="sibTrans" presStyleCnt="0"/>
      <dgm:spPr/>
    </dgm:pt>
    <dgm:pt modelId="{C0CAC474-7FDF-CB43-8BCC-ABDA11F7E681}" type="pres">
      <dgm:prSet presAssocID="{4CD0EB51-BDB1-2143-A0E9-D1F3F057BF8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B5061-1F01-0343-AE12-C2C3E22FB64F}" type="pres">
      <dgm:prSet presAssocID="{FD6DBE13-8349-EB46-A257-9096D38EA933}" presName="sibTrans" presStyleCnt="0"/>
      <dgm:spPr/>
    </dgm:pt>
    <dgm:pt modelId="{D0CCEBC9-D200-E64D-A2A2-F0ACECFBB784}" type="pres">
      <dgm:prSet presAssocID="{CF559D94-2427-264D-9B6C-AEF54E07176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8D784-6291-6740-8D84-F911641CA7D7}" type="pres">
      <dgm:prSet presAssocID="{FD7B05E5-1518-F648-B0CF-3468CB982EE7}" presName="sibTrans" presStyleCnt="0"/>
      <dgm:spPr/>
    </dgm:pt>
    <dgm:pt modelId="{F384E52F-B8B6-B047-9405-06B68B6DC269}" type="pres">
      <dgm:prSet presAssocID="{A19A72E0-51FA-B64E-9C63-6F485D1F217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CA5BB-DCC1-704E-BDCD-4684BCEB1DF8}" type="pres">
      <dgm:prSet presAssocID="{A6FBD24A-C118-D84B-98FE-A6A35ED03A09}" presName="sibTrans" presStyleCnt="0"/>
      <dgm:spPr/>
    </dgm:pt>
    <dgm:pt modelId="{AA51033E-0E0A-7449-8CB0-C2D48EE9F8A8}" type="pres">
      <dgm:prSet presAssocID="{4ED1B7FB-D521-7044-BB81-967C8B15578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08415-7860-0E43-9642-D56870D3B457}" type="pres">
      <dgm:prSet presAssocID="{A3331A82-5717-1E48-AC72-6C0F6AD39ACF}" presName="sibTrans" presStyleCnt="0"/>
      <dgm:spPr/>
    </dgm:pt>
    <dgm:pt modelId="{020BB7F8-7D02-DB41-ADB5-272B40ABAC20}" type="pres">
      <dgm:prSet presAssocID="{5CAA96CE-40C2-A841-86CC-FC2A9C4802C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CD506-451D-284B-8FE6-FCAF59495F64}" type="pres">
      <dgm:prSet presAssocID="{5D39181B-6741-3641-B126-BF89F8B4A7F2}" presName="sibTrans" presStyleCnt="0"/>
      <dgm:spPr/>
    </dgm:pt>
    <dgm:pt modelId="{CB47C9E3-6AD1-5E4C-87CA-D192AD92FCFB}" type="pres">
      <dgm:prSet presAssocID="{8A4F577B-4248-5F41-BBDB-7156D00413C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FB7CF-E22D-004F-B25E-85CBBFB4847D}" type="pres">
      <dgm:prSet presAssocID="{D2E5B2D3-EAAA-3144-9BC8-EE1BFBE87874}" presName="sibTrans" presStyleCnt="0"/>
      <dgm:spPr/>
    </dgm:pt>
    <dgm:pt modelId="{5896368B-7AF0-EB41-AADF-8421E3F77EBE}" type="pres">
      <dgm:prSet presAssocID="{39702351-A001-7548-BFAC-67ED415E68F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F84DBC-1486-174E-B776-8A93D0E3D0CB}" srcId="{5CAA96CE-40C2-A841-86CC-FC2A9C4802C2}" destId="{416EDBDD-8540-B44D-8EEE-7FD010226179}" srcOrd="0" destOrd="0" parTransId="{B738CF85-4E23-A647-B182-EEB049EE698F}" sibTransId="{21BB05AB-1CF4-A546-A74F-EE507F538283}"/>
    <dgm:cxn modelId="{F9653D9E-33EC-E343-94EC-B32C4AA315A6}" type="presOf" srcId="{395E06B9-21DA-DC4C-A948-A5042EE8B31B}" destId="{5896368B-7AF0-EB41-AADF-8421E3F77EBE}" srcOrd="0" destOrd="2" presId="urn:microsoft.com/office/officeart/2005/8/layout/default"/>
    <dgm:cxn modelId="{155D0FFE-6518-9B40-BE5D-DB89346EAE76}" type="presOf" srcId="{6CDFA28E-61BC-FD40-B8D1-EE55755C9722}" destId="{F384E52F-B8B6-B047-9405-06B68B6DC269}" srcOrd="0" destOrd="1" presId="urn:microsoft.com/office/officeart/2005/8/layout/default"/>
    <dgm:cxn modelId="{0324DED6-291B-384B-BF4C-D1AEF2C1476C}" srcId="{255102D6-8450-9941-876C-8C6BDE68591A}" destId="{4CD0EB51-BDB1-2143-A0E9-D1F3F057BF88}" srcOrd="1" destOrd="0" parTransId="{3675E31D-9535-0D48-AB39-409A507C47FD}" sibTransId="{FD6DBE13-8349-EB46-A257-9096D38EA933}"/>
    <dgm:cxn modelId="{0CFBE872-D9AC-3946-87D2-345A633E5D29}" srcId="{255102D6-8450-9941-876C-8C6BDE68591A}" destId="{5CAA96CE-40C2-A841-86CC-FC2A9C4802C2}" srcOrd="5" destOrd="0" parTransId="{02949DFB-1B4C-A447-8F19-A40C875D5DCD}" sibTransId="{5D39181B-6741-3641-B126-BF89F8B4A7F2}"/>
    <dgm:cxn modelId="{232B6FA7-002C-3E4D-82C4-B4F69CBF767D}" type="presOf" srcId="{E9F7A3DF-1A22-8947-932F-3807191B6F54}" destId="{CB47C9E3-6AD1-5E4C-87CA-D192AD92FCFB}" srcOrd="0" destOrd="2" presId="urn:microsoft.com/office/officeart/2005/8/layout/default"/>
    <dgm:cxn modelId="{E463DFC5-DCEA-BB4A-BAED-D74E6D95246B}" srcId="{8A4F577B-4248-5F41-BBDB-7156D00413CF}" destId="{E9F7A3DF-1A22-8947-932F-3807191B6F54}" srcOrd="1" destOrd="0" parTransId="{F61476CC-24D5-F74E-9F71-EC6AAC7DF188}" sibTransId="{F37F8861-A4ED-994A-8F7E-60CCA8452644}"/>
    <dgm:cxn modelId="{33588C6C-53B7-E74E-B534-C1D4D49C2C2A}" srcId="{CF559D94-2427-264D-9B6C-AEF54E07176E}" destId="{35F96EE0-1DA9-6C4C-8162-A2C2EA11A76E}" srcOrd="1" destOrd="0" parTransId="{E1E5B118-6DAF-4F4D-B387-55E021332404}" sibTransId="{1731E4AF-C1F5-8C47-B23C-58542E632AF9}"/>
    <dgm:cxn modelId="{007C6DB4-BAAE-0D4D-A719-1A52F232027A}" srcId="{39702351-A001-7548-BFAC-67ED415E68F6}" destId="{395E06B9-21DA-DC4C-A948-A5042EE8B31B}" srcOrd="1" destOrd="0" parTransId="{D9292EB2-90AD-3044-A4BA-369C456B4635}" sibTransId="{F101C1DA-6DA2-D14F-9D62-611AAE1BB57F}"/>
    <dgm:cxn modelId="{A71430DE-5920-474B-A9E1-07779968B590}" srcId="{255102D6-8450-9941-876C-8C6BDE68591A}" destId="{89CAB080-6436-D442-B8E8-7B2F334D0DD1}" srcOrd="0" destOrd="0" parTransId="{5190C0A9-4F50-1348-810F-D2C31EAB0FAB}" sibTransId="{5A9EA4A5-2D4A-B142-897B-DCFA8C0F4A35}"/>
    <dgm:cxn modelId="{5691EB66-4834-E94E-8ED4-053C183E4F9E}" type="presOf" srcId="{4ED1B7FB-D521-7044-BB81-967C8B15578E}" destId="{AA51033E-0E0A-7449-8CB0-C2D48EE9F8A8}" srcOrd="0" destOrd="0" presId="urn:microsoft.com/office/officeart/2005/8/layout/default"/>
    <dgm:cxn modelId="{96862441-DBD9-6D4C-BA47-4CA140A3D21E}" type="presOf" srcId="{5CAA96CE-40C2-A841-86CC-FC2A9C4802C2}" destId="{020BB7F8-7D02-DB41-ADB5-272B40ABAC20}" srcOrd="0" destOrd="0" presId="urn:microsoft.com/office/officeart/2005/8/layout/default"/>
    <dgm:cxn modelId="{8C95EB36-E69D-F04E-9DBC-BF6D962C9993}" srcId="{4ED1B7FB-D521-7044-BB81-967C8B15578E}" destId="{2B06BE05-0442-9943-89BD-E3B02EA66A0D}" srcOrd="0" destOrd="0" parTransId="{7B76F388-6503-9042-A7E2-CD894F1FD4CD}" sibTransId="{9DF1EB52-97E9-4D4C-BAC6-5B9E9F28CAE2}"/>
    <dgm:cxn modelId="{574255D5-2517-B44C-AFE6-9E5A0CC72EA1}" type="presOf" srcId="{ED513029-A8D5-7D45-8F31-AF45BABBD3E7}" destId="{CA2EC7AF-CAC0-C547-8448-B7FAE3962350}" srcOrd="0" destOrd="1" presId="urn:microsoft.com/office/officeart/2005/8/layout/default"/>
    <dgm:cxn modelId="{F30481A6-DACD-F048-B517-5D981602BE03}" type="presOf" srcId="{46922687-50F5-C546-9FCA-8539091EEF0C}" destId="{C0CAC474-7FDF-CB43-8BCC-ABDA11F7E681}" srcOrd="0" destOrd="1" presId="urn:microsoft.com/office/officeart/2005/8/layout/default"/>
    <dgm:cxn modelId="{28B18B5E-D635-F642-844A-9C60D286D4EA}" type="presOf" srcId="{39702351-A001-7548-BFAC-67ED415E68F6}" destId="{5896368B-7AF0-EB41-AADF-8421E3F77EBE}" srcOrd="0" destOrd="0" presId="urn:microsoft.com/office/officeart/2005/8/layout/default"/>
    <dgm:cxn modelId="{4165B635-2569-5E4D-A393-3403C7F03B83}" srcId="{255102D6-8450-9941-876C-8C6BDE68591A}" destId="{CF559D94-2427-264D-9B6C-AEF54E07176E}" srcOrd="2" destOrd="0" parTransId="{8999CC3F-16FA-8A43-A50F-9B2556FDB1C2}" sibTransId="{FD7B05E5-1518-F648-B0CF-3468CB982EE7}"/>
    <dgm:cxn modelId="{E731FA1D-FD17-FC43-9294-BF5CAD0367D3}" srcId="{39702351-A001-7548-BFAC-67ED415E68F6}" destId="{D2ADE974-D121-7A4F-8EEA-1E9448B8463A}" srcOrd="0" destOrd="0" parTransId="{952120DF-C8FC-A045-ACAF-8D138ED2B67F}" sibTransId="{525D8446-FC6C-1049-9E0D-27CAD03C4BCD}"/>
    <dgm:cxn modelId="{EEE8A85A-45D9-3A42-BB96-D19BFA92248B}" type="presOf" srcId="{D2ADE974-D121-7A4F-8EEA-1E9448B8463A}" destId="{5896368B-7AF0-EB41-AADF-8421E3F77EBE}" srcOrd="0" destOrd="1" presId="urn:microsoft.com/office/officeart/2005/8/layout/default"/>
    <dgm:cxn modelId="{AFF1D23C-A947-AE40-AC2C-5957CDC085BE}" type="presOf" srcId="{416EDBDD-8540-B44D-8EEE-7FD010226179}" destId="{020BB7F8-7D02-DB41-ADB5-272B40ABAC20}" srcOrd="0" destOrd="1" presId="urn:microsoft.com/office/officeart/2005/8/layout/default"/>
    <dgm:cxn modelId="{875BFEC9-918D-874A-80E5-B6F454BC3970}" srcId="{4CD0EB51-BDB1-2143-A0E9-D1F3F057BF88}" destId="{46922687-50F5-C546-9FCA-8539091EEF0C}" srcOrd="0" destOrd="0" parTransId="{BAA8296A-C5F8-CD4F-B8FB-B1563B4503A2}" sibTransId="{E250CBFA-2593-FA42-9DCD-F5DF7AF65B41}"/>
    <dgm:cxn modelId="{F3B9E5FA-1EC2-584A-B676-3A6DCE947918}" type="presOf" srcId="{4CD0EB51-BDB1-2143-A0E9-D1F3F057BF88}" destId="{C0CAC474-7FDF-CB43-8BCC-ABDA11F7E681}" srcOrd="0" destOrd="0" presId="urn:microsoft.com/office/officeart/2005/8/layout/default"/>
    <dgm:cxn modelId="{8AF28CC6-1A69-E94D-8134-D3A0BF9B50EF}" type="presOf" srcId="{255102D6-8450-9941-876C-8C6BDE68591A}" destId="{4277FF9A-B373-BD40-9F1C-554EF6CE0CAF}" srcOrd="0" destOrd="0" presId="urn:microsoft.com/office/officeart/2005/8/layout/default"/>
    <dgm:cxn modelId="{0F72FAAF-3C93-744D-B8CB-CC1D410F2C54}" type="presOf" srcId="{89CAB080-6436-D442-B8E8-7B2F334D0DD1}" destId="{CA2EC7AF-CAC0-C547-8448-B7FAE3962350}" srcOrd="0" destOrd="0" presId="urn:microsoft.com/office/officeart/2005/8/layout/default"/>
    <dgm:cxn modelId="{92A0D824-F5AB-4A46-9FB3-2633AA81967E}" type="presOf" srcId="{9ED63A51-EF38-8042-990B-7719CFC5ECED}" destId="{D0CCEBC9-D200-E64D-A2A2-F0ACECFBB784}" srcOrd="0" destOrd="1" presId="urn:microsoft.com/office/officeart/2005/8/layout/default"/>
    <dgm:cxn modelId="{4AACB7DE-D428-6043-B145-F25FACA505B0}" type="presOf" srcId="{3F5A9B20-1E9D-2845-AECF-4EBEDA25F7D6}" destId="{CB47C9E3-6AD1-5E4C-87CA-D192AD92FCFB}" srcOrd="0" destOrd="1" presId="urn:microsoft.com/office/officeart/2005/8/layout/default"/>
    <dgm:cxn modelId="{2BAF0435-9FDF-B849-879E-E464CBF4EA9E}" srcId="{89CAB080-6436-D442-B8E8-7B2F334D0DD1}" destId="{ED513029-A8D5-7D45-8F31-AF45BABBD3E7}" srcOrd="0" destOrd="0" parTransId="{91CB88F5-F8C6-0648-A2B7-AAB3938F08F9}" sibTransId="{E4B544A5-76C0-3D4D-B9A6-E9963A8453ED}"/>
    <dgm:cxn modelId="{F5B6C1A4-7DB7-024F-BC4F-D9B979E601CD}" srcId="{A19A72E0-51FA-B64E-9C63-6F485D1F2177}" destId="{6CDFA28E-61BC-FD40-B8D1-EE55755C9722}" srcOrd="0" destOrd="0" parTransId="{4C14270E-B11C-5F44-B6E1-7EE41DFD99BC}" sibTransId="{0165C6B4-A6F7-FA46-B715-0A239874C60C}"/>
    <dgm:cxn modelId="{E891A52F-8FC8-5041-8972-670C09AB4E8F}" srcId="{CF559D94-2427-264D-9B6C-AEF54E07176E}" destId="{9ED63A51-EF38-8042-990B-7719CFC5ECED}" srcOrd="0" destOrd="0" parTransId="{B3DDBBFF-1EA5-0644-A884-403A4EB3ED8E}" sibTransId="{1A843E81-412E-8C42-B85F-319BCB2445A8}"/>
    <dgm:cxn modelId="{E26A8C3E-FAD1-FA4D-A7E9-A79B3EEDB555}" type="presOf" srcId="{35F96EE0-1DA9-6C4C-8162-A2C2EA11A76E}" destId="{D0CCEBC9-D200-E64D-A2A2-F0ACECFBB784}" srcOrd="0" destOrd="2" presId="urn:microsoft.com/office/officeart/2005/8/layout/default"/>
    <dgm:cxn modelId="{BE95E666-49A1-2F41-BDBE-B38F202EB117}" srcId="{255102D6-8450-9941-876C-8C6BDE68591A}" destId="{39702351-A001-7548-BFAC-67ED415E68F6}" srcOrd="7" destOrd="0" parTransId="{B76133E3-071F-CE49-AA35-A189B74DD2E2}" sibTransId="{932423B2-580B-4440-9EE8-2B9F7083500F}"/>
    <dgm:cxn modelId="{CC24A09C-9498-4945-AF74-6768B5BF5009}" srcId="{255102D6-8450-9941-876C-8C6BDE68591A}" destId="{4ED1B7FB-D521-7044-BB81-967C8B15578E}" srcOrd="4" destOrd="0" parTransId="{C5560AFD-64DD-FE48-94EC-B28BE03709FE}" sibTransId="{A3331A82-5717-1E48-AC72-6C0F6AD39ACF}"/>
    <dgm:cxn modelId="{2330A0AF-B76E-1548-8272-9822035E518A}" type="presOf" srcId="{2B06BE05-0442-9943-89BD-E3B02EA66A0D}" destId="{AA51033E-0E0A-7449-8CB0-C2D48EE9F8A8}" srcOrd="0" destOrd="1" presId="urn:microsoft.com/office/officeart/2005/8/layout/default"/>
    <dgm:cxn modelId="{7952F496-EB2A-994B-BC30-526CD72BF344}" type="presOf" srcId="{8A4F577B-4248-5F41-BBDB-7156D00413CF}" destId="{CB47C9E3-6AD1-5E4C-87CA-D192AD92FCFB}" srcOrd="0" destOrd="0" presId="urn:microsoft.com/office/officeart/2005/8/layout/default"/>
    <dgm:cxn modelId="{629E1E4F-D3C0-DC44-A059-9D9684D6F9B3}" type="presOf" srcId="{A19A72E0-51FA-B64E-9C63-6F485D1F2177}" destId="{F384E52F-B8B6-B047-9405-06B68B6DC269}" srcOrd="0" destOrd="0" presId="urn:microsoft.com/office/officeart/2005/8/layout/default"/>
    <dgm:cxn modelId="{4A244A84-8D79-0D49-8DDD-BBD36FB30CBA}" srcId="{255102D6-8450-9941-876C-8C6BDE68591A}" destId="{8A4F577B-4248-5F41-BBDB-7156D00413CF}" srcOrd="6" destOrd="0" parTransId="{A53A2BE0-F8D1-F24C-96C2-01AEA047682D}" sibTransId="{D2E5B2D3-EAAA-3144-9BC8-EE1BFBE87874}"/>
    <dgm:cxn modelId="{9D2E742F-1F5F-FA4B-82A2-74EB83CE432F}" type="presOf" srcId="{CF559D94-2427-264D-9B6C-AEF54E07176E}" destId="{D0CCEBC9-D200-E64D-A2A2-F0ACECFBB784}" srcOrd="0" destOrd="0" presId="urn:microsoft.com/office/officeart/2005/8/layout/default"/>
    <dgm:cxn modelId="{D73FBA1C-5948-784A-803F-42BE521126D2}" srcId="{8A4F577B-4248-5F41-BBDB-7156D00413CF}" destId="{3F5A9B20-1E9D-2845-AECF-4EBEDA25F7D6}" srcOrd="0" destOrd="0" parTransId="{EE859D4B-B6C1-644D-8DD0-0306AAF26039}" sibTransId="{6122FEAC-D7E0-9F41-9DBC-397BB37B6318}"/>
    <dgm:cxn modelId="{089879CF-37B7-7F46-A8CE-225764CDE5C0}" srcId="{4ED1B7FB-D521-7044-BB81-967C8B15578E}" destId="{7CEEE2B8-AD79-034B-B9D7-2A4F3B95A315}" srcOrd="1" destOrd="0" parTransId="{8498E8FF-2D25-BF4E-A622-493FBB752E47}" sibTransId="{817A2F7F-C214-964B-A631-CEDEFAA380DC}"/>
    <dgm:cxn modelId="{868DFFEF-A4D8-614E-99FE-18ADF196DB7F}" type="presOf" srcId="{7CEEE2B8-AD79-034B-B9D7-2A4F3B95A315}" destId="{AA51033E-0E0A-7449-8CB0-C2D48EE9F8A8}" srcOrd="0" destOrd="2" presId="urn:microsoft.com/office/officeart/2005/8/layout/default"/>
    <dgm:cxn modelId="{DA6E1D99-9960-D043-A701-24670A0353EB}" srcId="{255102D6-8450-9941-876C-8C6BDE68591A}" destId="{A19A72E0-51FA-B64E-9C63-6F485D1F2177}" srcOrd="3" destOrd="0" parTransId="{18B22798-2A24-ED49-AE2E-985D9C5CFE5E}" sibTransId="{A6FBD24A-C118-D84B-98FE-A6A35ED03A09}"/>
    <dgm:cxn modelId="{06B81353-C2D6-B742-910C-F6F40952D970}" type="presParOf" srcId="{4277FF9A-B373-BD40-9F1C-554EF6CE0CAF}" destId="{CA2EC7AF-CAC0-C547-8448-B7FAE3962350}" srcOrd="0" destOrd="0" presId="urn:microsoft.com/office/officeart/2005/8/layout/default"/>
    <dgm:cxn modelId="{BE9750D7-8263-3B4A-B0B6-DDB4ED4FC15B}" type="presParOf" srcId="{4277FF9A-B373-BD40-9F1C-554EF6CE0CAF}" destId="{13AFECBE-A634-AD47-B322-609AE523438B}" srcOrd="1" destOrd="0" presId="urn:microsoft.com/office/officeart/2005/8/layout/default"/>
    <dgm:cxn modelId="{0790E251-A2EA-7546-B57E-DFBA4C68B868}" type="presParOf" srcId="{4277FF9A-B373-BD40-9F1C-554EF6CE0CAF}" destId="{C0CAC474-7FDF-CB43-8BCC-ABDA11F7E681}" srcOrd="2" destOrd="0" presId="urn:microsoft.com/office/officeart/2005/8/layout/default"/>
    <dgm:cxn modelId="{3AA32DE5-F6A6-5340-BAAD-618D6C6932DE}" type="presParOf" srcId="{4277FF9A-B373-BD40-9F1C-554EF6CE0CAF}" destId="{73DB5061-1F01-0343-AE12-C2C3E22FB64F}" srcOrd="3" destOrd="0" presId="urn:microsoft.com/office/officeart/2005/8/layout/default"/>
    <dgm:cxn modelId="{FE7814D3-7E7D-8A47-93D2-A441D81E848A}" type="presParOf" srcId="{4277FF9A-B373-BD40-9F1C-554EF6CE0CAF}" destId="{D0CCEBC9-D200-E64D-A2A2-F0ACECFBB784}" srcOrd="4" destOrd="0" presId="urn:microsoft.com/office/officeart/2005/8/layout/default"/>
    <dgm:cxn modelId="{09EC1841-BB2A-9A41-8D65-9577BE7DF417}" type="presParOf" srcId="{4277FF9A-B373-BD40-9F1C-554EF6CE0CAF}" destId="{A138D784-6291-6740-8D84-F911641CA7D7}" srcOrd="5" destOrd="0" presId="urn:microsoft.com/office/officeart/2005/8/layout/default"/>
    <dgm:cxn modelId="{0831E424-A453-AC4A-A7E1-BF4A11CAD4D8}" type="presParOf" srcId="{4277FF9A-B373-BD40-9F1C-554EF6CE0CAF}" destId="{F384E52F-B8B6-B047-9405-06B68B6DC269}" srcOrd="6" destOrd="0" presId="urn:microsoft.com/office/officeart/2005/8/layout/default"/>
    <dgm:cxn modelId="{676BEC09-30CB-D74B-8E07-C1985219F4B7}" type="presParOf" srcId="{4277FF9A-B373-BD40-9F1C-554EF6CE0CAF}" destId="{410CA5BB-DCC1-704E-BDCD-4684BCEB1DF8}" srcOrd="7" destOrd="0" presId="urn:microsoft.com/office/officeart/2005/8/layout/default"/>
    <dgm:cxn modelId="{9841CF75-1B56-594A-9F72-7FAAF1FE3E95}" type="presParOf" srcId="{4277FF9A-B373-BD40-9F1C-554EF6CE0CAF}" destId="{AA51033E-0E0A-7449-8CB0-C2D48EE9F8A8}" srcOrd="8" destOrd="0" presId="urn:microsoft.com/office/officeart/2005/8/layout/default"/>
    <dgm:cxn modelId="{0F887270-112A-6E40-ADA8-FFE16FF3AB51}" type="presParOf" srcId="{4277FF9A-B373-BD40-9F1C-554EF6CE0CAF}" destId="{DF708415-7860-0E43-9642-D56870D3B457}" srcOrd="9" destOrd="0" presId="urn:microsoft.com/office/officeart/2005/8/layout/default"/>
    <dgm:cxn modelId="{6748351F-BE1E-0C4E-8034-1E194FE2B075}" type="presParOf" srcId="{4277FF9A-B373-BD40-9F1C-554EF6CE0CAF}" destId="{020BB7F8-7D02-DB41-ADB5-272B40ABAC20}" srcOrd="10" destOrd="0" presId="urn:microsoft.com/office/officeart/2005/8/layout/default"/>
    <dgm:cxn modelId="{CF99D4D0-85FA-3A4A-9973-F1503684772A}" type="presParOf" srcId="{4277FF9A-B373-BD40-9F1C-554EF6CE0CAF}" destId="{DFECD506-451D-284B-8FE6-FCAF59495F64}" srcOrd="11" destOrd="0" presId="urn:microsoft.com/office/officeart/2005/8/layout/default"/>
    <dgm:cxn modelId="{B0D933EC-DBD1-7B4E-B926-5B93FA9883CC}" type="presParOf" srcId="{4277FF9A-B373-BD40-9F1C-554EF6CE0CAF}" destId="{CB47C9E3-6AD1-5E4C-87CA-D192AD92FCFB}" srcOrd="12" destOrd="0" presId="urn:microsoft.com/office/officeart/2005/8/layout/default"/>
    <dgm:cxn modelId="{BC25C0CA-48DF-224F-9E53-51A142F9EDB0}" type="presParOf" srcId="{4277FF9A-B373-BD40-9F1C-554EF6CE0CAF}" destId="{38CFB7CF-E22D-004F-B25E-85CBBFB4847D}" srcOrd="13" destOrd="0" presId="urn:microsoft.com/office/officeart/2005/8/layout/default"/>
    <dgm:cxn modelId="{0191FEF3-8B14-F647-A942-048901DA2E1E}" type="presParOf" srcId="{4277FF9A-B373-BD40-9F1C-554EF6CE0CAF}" destId="{5896368B-7AF0-EB41-AADF-8421E3F77EB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0E8226-925D-6A46-AED3-130928E49CF2}" type="doc">
      <dgm:prSet loTypeId="urn:microsoft.com/office/officeart/2005/8/layout/hList1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DAC467-99AF-A64E-B196-AA736D9CA3EE}">
      <dgm:prSet phldrT="[Text]"/>
      <dgm:spPr/>
      <dgm:t>
        <a:bodyPr/>
        <a:lstStyle/>
        <a:p>
          <a:r>
            <a:rPr lang="en-US" dirty="0" smtClean="0"/>
            <a:t>Reviews: </a:t>
          </a:r>
          <a:endParaRPr lang="en-US" dirty="0"/>
        </a:p>
      </dgm:t>
    </dgm:pt>
    <dgm:pt modelId="{23A1E93B-6BD3-C546-99C4-3B5C9361AD93}" type="parTrans" cxnId="{E434204F-AF09-8F4D-8060-A40825A6A833}">
      <dgm:prSet/>
      <dgm:spPr/>
      <dgm:t>
        <a:bodyPr/>
        <a:lstStyle/>
        <a:p>
          <a:endParaRPr lang="en-US"/>
        </a:p>
      </dgm:t>
    </dgm:pt>
    <dgm:pt modelId="{62419097-3298-6D41-B32C-0DA82767F414}" type="sibTrans" cxnId="{E434204F-AF09-8F4D-8060-A40825A6A833}">
      <dgm:prSet/>
      <dgm:spPr/>
      <dgm:t>
        <a:bodyPr/>
        <a:lstStyle/>
        <a:p>
          <a:endParaRPr lang="en-US"/>
        </a:p>
      </dgm:t>
    </dgm:pt>
    <dgm:pt modelId="{121898E3-987B-7C4A-AA7B-5161DD9B134B}">
      <dgm:prSet phldrT="[Text]"/>
      <dgm:spPr/>
      <dgm:t>
        <a:bodyPr/>
        <a:lstStyle/>
        <a:p>
          <a:r>
            <a:rPr lang="en-US" dirty="0" smtClean="0"/>
            <a:t>Booklist</a:t>
          </a:r>
          <a:endParaRPr lang="en-US" dirty="0"/>
        </a:p>
      </dgm:t>
    </dgm:pt>
    <dgm:pt modelId="{86DD758C-60D6-FE4D-8235-F4E54662573D}" type="parTrans" cxnId="{4602CEE5-3DAE-C745-B7E1-0B538B23B52B}">
      <dgm:prSet/>
      <dgm:spPr/>
      <dgm:t>
        <a:bodyPr/>
        <a:lstStyle/>
        <a:p>
          <a:endParaRPr lang="en-US"/>
        </a:p>
      </dgm:t>
    </dgm:pt>
    <dgm:pt modelId="{D14425EA-9FE6-5B4C-9C36-BD9596DD9588}" type="sibTrans" cxnId="{4602CEE5-3DAE-C745-B7E1-0B538B23B52B}">
      <dgm:prSet/>
      <dgm:spPr/>
      <dgm:t>
        <a:bodyPr/>
        <a:lstStyle/>
        <a:p>
          <a:endParaRPr lang="en-US"/>
        </a:p>
      </dgm:t>
    </dgm:pt>
    <dgm:pt modelId="{7D54F9D0-FA99-964B-84ED-EB5164108C85}">
      <dgm:prSet phldrT="[Text]"/>
      <dgm:spPr/>
      <dgm:t>
        <a:bodyPr/>
        <a:lstStyle/>
        <a:p>
          <a:r>
            <a:rPr lang="en-US" dirty="0" smtClean="0"/>
            <a:t>School Library Journal</a:t>
          </a:r>
          <a:endParaRPr lang="en-US" dirty="0"/>
        </a:p>
      </dgm:t>
    </dgm:pt>
    <dgm:pt modelId="{78777A34-2FC3-E942-B4F1-8C99A34D919F}" type="parTrans" cxnId="{969114EC-262E-924F-8DF9-58DABC3050EC}">
      <dgm:prSet/>
      <dgm:spPr/>
      <dgm:t>
        <a:bodyPr/>
        <a:lstStyle/>
        <a:p>
          <a:endParaRPr lang="en-US"/>
        </a:p>
      </dgm:t>
    </dgm:pt>
    <dgm:pt modelId="{C7C54958-0C79-6444-A025-1CE2E3E96C95}" type="sibTrans" cxnId="{969114EC-262E-924F-8DF9-58DABC3050EC}">
      <dgm:prSet/>
      <dgm:spPr/>
      <dgm:t>
        <a:bodyPr/>
        <a:lstStyle/>
        <a:p>
          <a:endParaRPr lang="en-US"/>
        </a:p>
      </dgm:t>
    </dgm:pt>
    <dgm:pt modelId="{562D3945-58F5-3C4F-A122-8DCEC0BB030D}">
      <dgm:prSet phldrT="[Text]"/>
      <dgm:spPr/>
      <dgm:t>
        <a:bodyPr/>
        <a:lstStyle/>
        <a:p>
          <a:r>
            <a:rPr lang="en-US" dirty="0" smtClean="0"/>
            <a:t>Blogs:</a:t>
          </a:r>
          <a:endParaRPr lang="en-US" dirty="0"/>
        </a:p>
      </dgm:t>
    </dgm:pt>
    <dgm:pt modelId="{716D13B3-CDD9-AB49-A254-91391C6C1E89}" type="parTrans" cxnId="{371DF340-5393-F84D-8C74-57CA493AB4BD}">
      <dgm:prSet/>
      <dgm:spPr/>
      <dgm:t>
        <a:bodyPr/>
        <a:lstStyle/>
        <a:p>
          <a:endParaRPr lang="en-US"/>
        </a:p>
      </dgm:t>
    </dgm:pt>
    <dgm:pt modelId="{28AA8F2D-BCB6-BB43-9CBE-E7A4B38637AE}" type="sibTrans" cxnId="{371DF340-5393-F84D-8C74-57CA493AB4BD}">
      <dgm:prSet/>
      <dgm:spPr/>
      <dgm:t>
        <a:bodyPr/>
        <a:lstStyle/>
        <a:p>
          <a:endParaRPr lang="en-US"/>
        </a:p>
      </dgm:t>
    </dgm:pt>
    <dgm:pt modelId="{C465DE95-D813-BD43-8954-F17295CB5D5A}">
      <dgm:prSet phldrT="[Text]"/>
      <dgm:spPr/>
      <dgm:t>
        <a:bodyPr/>
        <a:lstStyle/>
        <a:p>
          <a:r>
            <a:rPr lang="en-US" dirty="0" smtClean="0"/>
            <a:t>School Library Journal</a:t>
          </a:r>
          <a:endParaRPr lang="en-US" dirty="0"/>
        </a:p>
      </dgm:t>
    </dgm:pt>
    <dgm:pt modelId="{97860FA0-3298-3044-9335-AB84D4E582A5}" type="parTrans" cxnId="{EC252C09-82D8-414E-839D-CDF8560A3591}">
      <dgm:prSet/>
      <dgm:spPr/>
      <dgm:t>
        <a:bodyPr/>
        <a:lstStyle/>
        <a:p>
          <a:endParaRPr lang="en-US"/>
        </a:p>
      </dgm:t>
    </dgm:pt>
    <dgm:pt modelId="{9ED560C9-AB3E-B243-84CD-7D6DE6E6B537}" type="sibTrans" cxnId="{EC252C09-82D8-414E-839D-CDF8560A3591}">
      <dgm:prSet/>
      <dgm:spPr/>
      <dgm:t>
        <a:bodyPr/>
        <a:lstStyle/>
        <a:p>
          <a:endParaRPr lang="en-US"/>
        </a:p>
      </dgm:t>
    </dgm:pt>
    <dgm:pt modelId="{446B3F92-14EA-D140-BDF1-5950F93E85C5}">
      <dgm:prSet phldrT="[Text]"/>
      <dgm:spPr/>
      <dgm:t>
        <a:bodyPr/>
        <a:lstStyle/>
        <a:p>
          <a:r>
            <a:rPr lang="en-US" dirty="0" smtClean="0"/>
            <a:t>100 Scope Notes</a:t>
          </a:r>
          <a:endParaRPr lang="en-US" dirty="0"/>
        </a:p>
      </dgm:t>
    </dgm:pt>
    <dgm:pt modelId="{FF6E310C-6025-D84C-92D9-BCF7D48DBCD8}" type="parTrans" cxnId="{9AEDA192-1A50-054F-A949-FCC28A6EA32B}">
      <dgm:prSet/>
      <dgm:spPr/>
      <dgm:t>
        <a:bodyPr/>
        <a:lstStyle/>
        <a:p>
          <a:endParaRPr lang="en-US"/>
        </a:p>
      </dgm:t>
    </dgm:pt>
    <dgm:pt modelId="{498EBAB3-AD79-1545-A43C-7C483CA8405C}" type="sibTrans" cxnId="{9AEDA192-1A50-054F-A949-FCC28A6EA32B}">
      <dgm:prSet/>
      <dgm:spPr/>
      <dgm:t>
        <a:bodyPr/>
        <a:lstStyle/>
        <a:p>
          <a:endParaRPr lang="en-US"/>
        </a:p>
      </dgm:t>
    </dgm:pt>
    <dgm:pt modelId="{C1FDC894-DE7B-A546-88F1-F9619956ACA0}">
      <dgm:prSet phldrT="[Text]"/>
      <dgm:spPr/>
      <dgm:t>
        <a:bodyPr/>
        <a:lstStyle/>
        <a:p>
          <a:r>
            <a:rPr lang="en-US" dirty="0" err="1" smtClean="0"/>
            <a:t>MrShureads.blogspot.com</a:t>
          </a:r>
          <a:endParaRPr lang="en-US" dirty="0"/>
        </a:p>
      </dgm:t>
    </dgm:pt>
    <dgm:pt modelId="{DF20563D-807B-4744-B6C5-0F24B4BCD716}" type="parTrans" cxnId="{7C83D5E5-36DA-C642-AF62-5D8D8962D77A}">
      <dgm:prSet/>
      <dgm:spPr/>
      <dgm:t>
        <a:bodyPr/>
        <a:lstStyle/>
        <a:p>
          <a:endParaRPr lang="en-US"/>
        </a:p>
      </dgm:t>
    </dgm:pt>
    <dgm:pt modelId="{078F9305-9C2B-8845-BE9B-C2A70F29E192}" type="sibTrans" cxnId="{7C83D5E5-36DA-C642-AF62-5D8D8962D77A}">
      <dgm:prSet/>
      <dgm:spPr/>
      <dgm:t>
        <a:bodyPr/>
        <a:lstStyle/>
        <a:p>
          <a:endParaRPr lang="en-US"/>
        </a:p>
      </dgm:t>
    </dgm:pt>
    <dgm:pt modelId="{B4AB4D24-C23F-B34A-B5F4-1108BE581108}">
      <dgm:prSet phldrT="[Text]"/>
      <dgm:spPr/>
      <dgm:t>
        <a:bodyPr/>
        <a:lstStyle/>
        <a:p>
          <a:r>
            <a:rPr lang="en-US" dirty="0" smtClean="0"/>
            <a:t>Nerdy book club</a:t>
          </a:r>
          <a:endParaRPr lang="en-US" dirty="0"/>
        </a:p>
      </dgm:t>
    </dgm:pt>
    <dgm:pt modelId="{0F4EBCF3-54E6-5047-84B1-A4F167DEC2A1}" type="parTrans" cxnId="{99ADDEF6-BA75-2743-9AC7-9F0704267160}">
      <dgm:prSet/>
      <dgm:spPr/>
      <dgm:t>
        <a:bodyPr/>
        <a:lstStyle/>
        <a:p>
          <a:endParaRPr lang="en-US"/>
        </a:p>
      </dgm:t>
    </dgm:pt>
    <dgm:pt modelId="{2908856A-C207-6C4C-8659-2B610FE11DB6}" type="sibTrans" cxnId="{99ADDEF6-BA75-2743-9AC7-9F0704267160}">
      <dgm:prSet/>
      <dgm:spPr/>
      <dgm:t>
        <a:bodyPr/>
        <a:lstStyle/>
        <a:p>
          <a:endParaRPr lang="en-US"/>
        </a:p>
      </dgm:t>
    </dgm:pt>
    <dgm:pt modelId="{721A8B9D-374D-DA4A-A779-0DD296C89F62}">
      <dgm:prSet phldrT="[Text]"/>
      <dgm:spPr/>
      <dgm:t>
        <a:bodyPr/>
        <a:lstStyle/>
        <a:p>
          <a:r>
            <a:rPr lang="en-US" dirty="0" smtClean="0"/>
            <a:t>Twitter / </a:t>
          </a:r>
          <a:r>
            <a:rPr lang="en-US" dirty="0" smtClean="0"/>
            <a:t>Facebook</a:t>
          </a:r>
          <a:r>
            <a:rPr lang="en-US" dirty="0" smtClean="0"/>
            <a:t>/ </a:t>
          </a:r>
          <a:r>
            <a:rPr lang="en-US" dirty="0" err="1" smtClean="0"/>
            <a:t>Tumblir</a:t>
          </a:r>
          <a:endParaRPr lang="en-US" dirty="0"/>
        </a:p>
      </dgm:t>
    </dgm:pt>
    <dgm:pt modelId="{25D35A18-752D-9348-84E6-50213268F1D5}" type="parTrans" cxnId="{07DB2EC6-D8E5-0A4F-A8A0-3163FF90A9E5}">
      <dgm:prSet/>
      <dgm:spPr/>
      <dgm:t>
        <a:bodyPr/>
        <a:lstStyle/>
        <a:p>
          <a:endParaRPr lang="en-US"/>
        </a:p>
      </dgm:t>
    </dgm:pt>
    <dgm:pt modelId="{537819BA-AE31-4C49-B00F-8249FF554C96}" type="sibTrans" cxnId="{07DB2EC6-D8E5-0A4F-A8A0-3163FF90A9E5}">
      <dgm:prSet/>
      <dgm:spPr/>
      <dgm:t>
        <a:bodyPr/>
        <a:lstStyle/>
        <a:p>
          <a:endParaRPr lang="en-US"/>
        </a:p>
      </dgm:t>
    </dgm:pt>
    <dgm:pt modelId="{8F84F2C2-D9E4-244D-8033-990C09F8BF94}">
      <dgm:prSet phldrT="[Text]"/>
      <dgm:spPr/>
      <dgm:t>
        <a:bodyPr/>
        <a:lstStyle/>
        <a:p>
          <a:r>
            <a:rPr lang="en-US" dirty="0" smtClean="0"/>
            <a:t>The Horn Book</a:t>
          </a:r>
          <a:endParaRPr lang="en-US" dirty="0"/>
        </a:p>
      </dgm:t>
    </dgm:pt>
    <dgm:pt modelId="{3A320A52-A145-064E-BE2D-B8B90217C59F}" type="parTrans" cxnId="{F927AB98-B0F2-094F-BDF5-770E04AD9569}">
      <dgm:prSet/>
      <dgm:spPr/>
      <dgm:t>
        <a:bodyPr/>
        <a:lstStyle/>
        <a:p>
          <a:endParaRPr lang="en-US"/>
        </a:p>
      </dgm:t>
    </dgm:pt>
    <dgm:pt modelId="{C09A3458-DC7F-A247-838A-07A1D5E734BF}" type="sibTrans" cxnId="{F927AB98-B0F2-094F-BDF5-770E04AD9569}">
      <dgm:prSet/>
      <dgm:spPr/>
      <dgm:t>
        <a:bodyPr/>
        <a:lstStyle/>
        <a:p>
          <a:endParaRPr lang="en-US"/>
        </a:p>
      </dgm:t>
    </dgm:pt>
    <dgm:pt modelId="{35EF2A93-787F-0D4E-8AF2-6807C3E88B49}">
      <dgm:prSet phldrT="[Text]"/>
      <dgm:spPr/>
      <dgm:t>
        <a:bodyPr/>
        <a:lstStyle/>
        <a:p>
          <a:r>
            <a:rPr lang="en-US" dirty="0" smtClean="0"/>
            <a:t>research and follow people who you know have a solid background on evaluating books. </a:t>
          </a:r>
          <a:endParaRPr lang="en-US" dirty="0"/>
        </a:p>
      </dgm:t>
    </dgm:pt>
    <dgm:pt modelId="{33D8F319-033C-DC48-817A-DD9B0D2F4745}" type="parTrans" cxnId="{029384FA-E571-FB49-BC4A-C764B122CD0E}">
      <dgm:prSet/>
      <dgm:spPr/>
      <dgm:t>
        <a:bodyPr/>
        <a:lstStyle/>
        <a:p>
          <a:endParaRPr lang="en-US"/>
        </a:p>
      </dgm:t>
    </dgm:pt>
    <dgm:pt modelId="{F5E7B8CC-9429-044A-8E14-1516A9FCA653}" type="sibTrans" cxnId="{029384FA-E571-FB49-BC4A-C764B122CD0E}">
      <dgm:prSet/>
      <dgm:spPr/>
      <dgm:t>
        <a:bodyPr/>
        <a:lstStyle/>
        <a:p>
          <a:endParaRPr lang="en-US"/>
        </a:p>
      </dgm:t>
    </dgm:pt>
    <dgm:pt modelId="{217B1DF4-7C0D-DB4C-B1C7-256793D39CB7}" type="pres">
      <dgm:prSet presAssocID="{4E0E8226-925D-6A46-AED3-130928E49C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538D93-9991-5A4F-A08D-CFB37F9E75AE}" type="pres">
      <dgm:prSet presAssocID="{45DAC467-99AF-A64E-B196-AA736D9CA3EE}" presName="composite" presStyleCnt="0"/>
      <dgm:spPr/>
    </dgm:pt>
    <dgm:pt modelId="{071A126A-F325-BA4F-B2FE-7B854738AAEB}" type="pres">
      <dgm:prSet presAssocID="{45DAC467-99AF-A64E-B196-AA736D9CA3E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2FE42-664A-3347-8C4D-FB54FFDE79F9}" type="pres">
      <dgm:prSet presAssocID="{45DAC467-99AF-A64E-B196-AA736D9CA3E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EA4CF-1C64-9545-A9FD-39A2487A5A33}" type="pres">
      <dgm:prSet presAssocID="{62419097-3298-6D41-B32C-0DA82767F414}" presName="space" presStyleCnt="0"/>
      <dgm:spPr/>
    </dgm:pt>
    <dgm:pt modelId="{E0496CA2-C399-6F4C-9BB9-2DB5D02B2E2B}" type="pres">
      <dgm:prSet presAssocID="{562D3945-58F5-3C4F-A122-8DCEC0BB030D}" presName="composite" presStyleCnt="0"/>
      <dgm:spPr/>
    </dgm:pt>
    <dgm:pt modelId="{1C3258DE-71C7-7848-83DA-6FEF98C5A059}" type="pres">
      <dgm:prSet presAssocID="{562D3945-58F5-3C4F-A122-8DCEC0BB030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0A434-2F3F-404D-B64B-2DCF636E84C8}" type="pres">
      <dgm:prSet presAssocID="{562D3945-58F5-3C4F-A122-8DCEC0BB030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EEE9E-771C-BA4B-B03C-7243000BECC9}" type="pres">
      <dgm:prSet presAssocID="{28AA8F2D-BCB6-BB43-9CBE-E7A4B38637AE}" presName="space" presStyleCnt="0"/>
      <dgm:spPr/>
    </dgm:pt>
    <dgm:pt modelId="{F7635BED-EA45-B040-B9E8-5DD9B9977BC2}" type="pres">
      <dgm:prSet presAssocID="{721A8B9D-374D-DA4A-A779-0DD296C89F62}" presName="composite" presStyleCnt="0"/>
      <dgm:spPr/>
    </dgm:pt>
    <dgm:pt modelId="{E6111CA6-8E7F-F447-A9C1-2DBD0A0CF1BA}" type="pres">
      <dgm:prSet presAssocID="{721A8B9D-374D-DA4A-A779-0DD296C89F6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AA7FD-DF0A-6D49-B4C1-048E07B3C72C}" type="pres">
      <dgm:prSet presAssocID="{721A8B9D-374D-DA4A-A779-0DD296C89F6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E2291-2003-AF43-A8B4-077C4F3B9645}" type="presOf" srcId="{7D54F9D0-FA99-964B-84ED-EB5164108C85}" destId="{A042FE42-664A-3347-8C4D-FB54FFDE79F9}" srcOrd="0" destOrd="1" presId="urn:microsoft.com/office/officeart/2005/8/layout/hList1"/>
    <dgm:cxn modelId="{03309501-D7A5-6E4D-8AC0-8A32D9BF6AE1}" type="presOf" srcId="{45DAC467-99AF-A64E-B196-AA736D9CA3EE}" destId="{071A126A-F325-BA4F-B2FE-7B854738AAEB}" srcOrd="0" destOrd="0" presId="urn:microsoft.com/office/officeart/2005/8/layout/hList1"/>
    <dgm:cxn modelId="{99ADDEF6-BA75-2743-9AC7-9F0704267160}" srcId="{562D3945-58F5-3C4F-A122-8DCEC0BB030D}" destId="{B4AB4D24-C23F-B34A-B5F4-1108BE581108}" srcOrd="3" destOrd="0" parTransId="{0F4EBCF3-54E6-5047-84B1-A4F167DEC2A1}" sibTransId="{2908856A-C207-6C4C-8659-2B610FE11DB6}"/>
    <dgm:cxn modelId="{969114EC-262E-924F-8DF9-58DABC3050EC}" srcId="{45DAC467-99AF-A64E-B196-AA736D9CA3EE}" destId="{7D54F9D0-FA99-964B-84ED-EB5164108C85}" srcOrd="1" destOrd="0" parTransId="{78777A34-2FC3-E942-B4F1-8C99A34D919F}" sibTransId="{C7C54958-0C79-6444-A025-1CE2E3E96C95}"/>
    <dgm:cxn modelId="{1F140D49-9FFF-764F-BA6A-F86688F34948}" type="presOf" srcId="{35EF2A93-787F-0D4E-8AF2-6807C3E88B49}" destId="{4B9AA7FD-DF0A-6D49-B4C1-048E07B3C72C}" srcOrd="0" destOrd="0" presId="urn:microsoft.com/office/officeart/2005/8/layout/hList1"/>
    <dgm:cxn modelId="{26D769DE-04C6-5244-A9BC-7EE635AB2CA1}" type="presOf" srcId="{C465DE95-D813-BD43-8954-F17295CB5D5A}" destId="{5AF0A434-2F3F-404D-B64B-2DCF636E84C8}" srcOrd="0" destOrd="0" presId="urn:microsoft.com/office/officeart/2005/8/layout/hList1"/>
    <dgm:cxn modelId="{2B2963B0-F51D-0349-9F1E-A8BA9CBBE833}" type="presOf" srcId="{562D3945-58F5-3C4F-A122-8DCEC0BB030D}" destId="{1C3258DE-71C7-7848-83DA-6FEF98C5A059}" srcOrd="0" destOrd="0" presId="urn:microsoft.com/office/officeart/2005/8/layout/hList1"/>
    <dgm:cxn modelId="{9AEDA192-1A50-054F-A949-FCC28A6EA32B}" srcId="{562D3945-58F5-3C4F-A122-8DCEC0BB030D}" destId="{446B3F92-14EA-D140-BDF1-5950F93E85C5}" srcOrd="1" destOrd="0" parTransId="{FF6E310C-6025-D84C-92D9-BCF7D48DBCD8}" sibTransId="{498EBAB3-AD79-1545-A43C-7C483CA8405C}"/>
    <dgm:cxn modelId="{A43C830E-4137-C940-82A2-AF1A9B95AC0C}" type="presOf" srcId="{B4AB4D24-C23F-B34A-B5F4-1108BE581108}" destId="{5AF0A434-2F3F-404D-B64B-2DCF636E84C8}" srcOrd="0" destOrd="3" presId="urn:microsoft.com/office/officeart/2005/8/layout/hList1"/>
    <dgm:cxn modelId="{75C8556C-5DC6-F74B-AFA4-C8B11FDC0FCA}" type="presOf" srcId="{C1FDC894-DE7B-A546-88F1-F9619956ACA0}" destId="{5AF0A434-2F3F-404D-B64B-2DCF636E84C8}" srcOrd="0" destOrd="2" presId="urn:microsoft.com/office/officeart/2005/8/layout/hList1"/>
    <dgm:cxn modelId="{07DB2EC6-D8E5-0A4F-A8A0-3163FF90A9E5}" srcId="{4E0E8226-925D-6A46-AED3-130928E49CF2}" destId="{721A8B9D-374D-DA4A-A779-0DD296C89F62}" srcOrd="2" destOrd="0" parTransId="{25D35A18-752D-9348-84E6-50213268F1D5}" sibTransId="{537819BA-AE31-4C49-B00F-8249FF554C96}"/>
    <dgm:cxn modelId="{7C83D5E5-36DA-C642-AF62-5D8D8962D77A}" srcId="{562D3945-58F5-3C4F-A122-8DCEC0BB030D}" destId="{C1FDC894-DE7B-A546-88F1-F9619956ACA0}" srcOrd="2" destOrd="0" parTransId="{DF20563D-807B-4744-B6C5-0F24B4BCD716}" sibTransId="{078F9305-9C2B-8845-BE9B-C2A70F29E192}"/>
    <dgm:cxn modelId="{198BBEDF-C9F8-7548-A3E2-525C730B7B00}" type="presOf" srcId="{446B3F92-14EA-D140-BDF1-5950F93E85C5}" destId="{5AF0A434-2F3F-404D-B64B-2DCF636E84C8}" srcOrd="0" destOrd="1" presId="urn:microsoft.com/office/officeart/2005/8/layout/hList1"/>
    <dgm:cxn modelId="{371DF340-5393-F84D-8C74-57CA493AB4BD}" srcId="{4E0E8226-925D-6A46-AED3-130928E49CF2}" destId="{562D3945-58F5-3C4F-A122-8DCEC0BB030D}" srcOrd="1" destOrd="0" parTransId="{716D13B3-CDD9-AB49-A254-91391C6C1E89}" sibTransId="{28AA8F2D-BCB6-BB43-9CBE-E7A4B38637AE}"/>
    <dgm:cxn modelId="{EC252C09-82D8-414E-839D-CDF8560A3591}" srcId="{562D3945-58F5-3C4F-A122-8DCEC0BB030D}" destId="{C465DE95-D813-BD43-8954-F17295CB5D5A}" srcOrd="0" destOrd="0" parTransId="{97860FA0-3298-3044-9335-AB84D4E582A5}" sibTransId="{9ED560C9-AB3E-B243-84CD-7D6DE6E6B537}"/>
    <dgm:cxn modelId="{DC7BF13E-3577-874A-9743-155411C68047}" type="presOf" srcId="{4E0E8226-925D-6A46-AED3-130928E49CF2}" destId="{217B1DF4-7C0D-DB4C-B1C7-256793D39CB7}" srcOrd="0" destOrd="0" presId="urn:microsoft.com/office/officeart/2005/8/layout/hList1"/>
    <dgm:cxn modelId="{092DAF67-E563-C746-815B-77FB8ED78515}" type="presOf" srcId="{121898E3-987B-7C4A-AA7B-5161DD9B134B}" destId="{A042FE42-664A-3347-8C4D-FB54FFDE79F9}" srcOrd="0" destOrd="0" presId="urn:microsoft.com/office/officeart/2005/8/layout/hList1"/>
    <dgm:cxn modelId="{E434204F-AF09-8F4D-8060-A40825A6A833}" srcId="{4E0E8226-925D-6A46-AED3-130928E49CF2}" destId="{45DAC467-99AF-A64E-B196-AA736D9CA3EE}" srcOrd="0" destOrd="0" parTransId="{23A1E93B-6BD3-C546-99C4-3B5C9361AD93}" sibTransId="{62419097-3298-6D41-B32C-0DA82767F414}"/>
    <dgm:cxn modelId="{F927AB98-B0F2-094F-BDF5-770E04AD9569}" srcId="{45DAC467-99AF-A64E-B196-AA736D9CA3EE}" destId="{8F84F2C2-D9E4-244D-8033-990C09F8BF94}" srcOrd="2" destOrd="0" parTransId="{3A320A52-A145-064E-BE2D-B8B90217C59F}" sibTransId="{C09A3458-DC7F-A247-838A-07A1D5E734BF}"/>
    <dgm:cxn modelId="{4602CEE5-3DAE-C745-B7E1-0B538B23B52B}" srcId="{45DAC467-99AF-A64E-B196-AA736D9CA3EE}" destId="{121898E3-987B-7C4A-AA7B-5161DD9B134B}" srcOrd="0" destOrd="0" parTransId="{86DD758C-60D6-FE4D-8235-F4E54662573D}" sibTransId="{D14425EA-9FE6-5B4C-9C36-BD9596DD9588}"/>
    <dgm:cxn modelId="{13BE51EE-8034-0E48-BFE4-03AE7DBBB1CA}" type="presOf" srcId="{721A8B9D-374D-DA4A-A779-0DD296C89F62}" destId="{E6111CA6-8E7F-F447-A9C1-2DBD0A0CF1BA}" srcOrd="0" destOrd="0" presId="urn:microsoft.com/office/officeart/2005/8/layout/hList1"/>
    <dgm:cxn modelId="{9E76973B-3939-1448-A328-0C05B311DC83}" type="presOf" srcId="{8F84F2C2-D9E4-244D-8033-990C09F8BF94}" destId="{A042FE42-664A-3347-8C4D-FB54FFDE79F9}" srcOrd="0" destOrd="2" presId="urn:microsoft.com/office/officeart/2005/8/layout/hList1"/>
    <dgm:cxn modelId="{029384FA-E571-FB49-BC4A-C764B122CD0E}" srcId="{721A8B9D-374D-DA4A-A779-0DD296C89F62}" destId="{35EF2A93-787F-0D4E-8AF2-6807C3E88B49}" srcOrd="0" destOrd="0" parTransId="{33D8F319-033C-DC48-817A-DD9B0D2F4745}" sibTransId="{F5E7B8CC-9429-044A-8E14-1516A9FCA653}"/>
    <dgm:cxn modelId="{4AD6A4CE-CAB5-4D4E-831B-809024701258}" type="presParOf" srcId="{217B1DF4-7C0D-DB4C-B1C7-256793D39CB7}" destId="{C5538D93-9991-5A4F-A08D-CFB37F9E75AE}" srcOrd="0" destOrd="0" presId="urn:microsoft.com/office/officeart/2005/8/layout/hList1"/>
    <dgm:cxn modelId="{B5C8C85D-113F-B24A-88A3-9A0D5C452FFE}" type="presParOf" srcId="{C5538D93-9991-5A4F-A08D-CFB37F9E75AE}" destId="{071A126A-F325-BA4F-B2FE-7B854738AAEB}" srcOrd="0" destOrd="0" presId="urn:microsoft.com/office/officeart/2005/8/layout/hList1"/>
    <dgm:cxn modelId="{0B84B45B-528B-4E44-9D94-60B41B8DC70C}" type="presParOf" srcId="{C5538D93-9991-5A4F-A08D-CFB37F9E75AE}" destId="{A042FE42-664A-3347-8C4D-FB54FFDE79F9}" srcOrd="1" destOrd="0" presId="urn:microsoft.com/office/officeart/2005/8/layout/hList1"/>
    <dgm:cxn modelId="{AB8104EA-D3F6-0B43-B161-F1C92A8E1789}" type="presParOf" srcId="{217B1DF4-7C0D-DB4C-B1C7-256793D39CB7}" destId="{F61EA4CF-1C64-9545-A9FD-39A2487A5A33}" srcOrd="1" destOrd="0" presId="urn:microsoft.com/office/officeart/2005/8/layout/hList1"/>
    <dgm:cxn modelId="{F64D5E4E-2F21-644D-8CA4-C41221254EE9}" type="presParOf" srcId="{217B1DF4-7C0D-DB4C-B1C7-256793D39CB7}" destId="{E0496CA2-C399-6F4C-9BB9-2DB5D02B2E2B}" srcOrd="2" destOrd="0" presId="urn:microsoft.com/office/officeart/2005/8/layout/hList1"/>
    <dgm:cxn modelId="{99D8250C-E11B-D544-80F7-8DC0ACF2B3ED}" type="presParOf" srcId="{E0496CA2-C399-6F4C-9BB9-2DB5D02B2E2B}" destId="{1C3258DE-71C7-7848-83DA-6FEF98C5A059}" srcOrd="0" destOrd="0" presId="urn:microsoft.com/office/officeart/2005/8/layout/hList1"/>
    <dgm:cxn modelId="{B489F475-22D0-0A44-899E-20ACFF3ACF6B}" type="presParOf" srcId="{E0496CA2-C399-6F4C-9BB9-2DB5D02B2E2B}" destId="{5AF0A434-2F3F-404D-B64B-2DCF636E84C8}" srcOrd="1" destOrd="0" presId="urn:microsoft.com/office/officeart/2005/8/layout/hList1"/>
    <dgm:cxn modelId="{8DAFE1EA-B5CD-174E-B5C2-B80A8256C46C}" type="presParOf" srcId="{217B1DF4-7C0D-DB4C-B1C7-256793D39CB7}" destId="{36BEEE9E-771C-BA4B-B03C-7243000BECC9}" srcOrd="3" destOrd="0" presId="urn:microsoft.com/office/officeart/2005/8/layout/hList1"/>
    <dgm:cxn modelId="{13A8D7D9-9ACE-FA46-8D50-F67EB14569AD}" type="presParOf" srcId="{217B1DF4-7C0D-DB4C-B1C7-256793D39CB7}" destId="{F7635BED-EA45-B040-B9E8-5DD9B9977BC2}" srcOrd="4" destOrd="0" presId="urn:microsoft.com/office/officeart/2005/8/layout/hList1"/>
    <dgm:cxn modelId="{95BA9936-1521-704F-BD5B-64D9ADB7109F}" type="presParOf" srcId="{F7635BED-EA45-B040-B9E8-5DD9B9977BC2}" destId="{E6111CA6-8E7F-F447-A9C1-2DBD0A0CF1BA}" srcOrd="0" destOrd="0" presId="urn:microsoft.com/office/officeart/2005/8/layout/hList1"/>
    <dgm:cxn modelId="{B2BC5060-7023-DA4F-9C35-B904E49268B9}" type="presParOf" srcId="{F7635BED-EA45-B040-B9E8-5DD9B9977BC2}" destId="{4B9AA7FD-DF0A-6D49-B4C1-048E07B3C7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FE5D3-9303-1546-9AC9-23B1CA414E9B}">
      <dsp:nvSpPr>
        <dsp:cNvPr id="0" name=""/>
        <dsp:cNvSpPr/>
      </dsp:nvSpPr>
      <dsp:spPr>
        <a:xfrm>
          <a:off x="5636483" y="2985559"/>
          <a:ext cx="4426008" cy="702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478"/>
              </a:lnTo>
              <a:lnTo>
                <a:pt x="4426008" y="478478"/>
              </a:lnTo>
              <a:lnTo>
                <a:pt x="4426008" y="7021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61855-3B56-E84B-AB2F-3F3015DEC1CE}">
      <dsp:nvSpPr>
        <dsp:cNvPr id="0" name=""/>
        <dsp:cNvSpPr/>
      </dsp:nvSpPr>
      <dsp:spPr>
        <a:xfrm>
          <a:off x="5636483" y="2985559"/>
          <a:ext cx="1475336" cy="702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478"/>
              </a:lnTo>
              <a:lnTo>
                <a:pt x="1475336" y="478478"/>
              </a:lnTo>
              <a:lnTo>
                <a:pt x="1475336" y="7021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F02CE-3728-E54E-AC65-E23E10502195}">
      <dsp:nvSpPr>
        <dsp:cNvPr id="0" name=""/>
        <dsp:cNvSpPr/>
      </dsp:nvSpPr>
      <dsp:spPr>
        <a:xfrm>
          <a:off x="4161147" y="2985559"/>
          <a:ext cx="1475336" cy="702125"/>
        </a:xfrm>
        <a:custGeom>
          <a:avLst/>
          <a:gdLst/>
          <a:ahLst/>
          <a:cxnLst/>
          <a:rect l="0" t="0" r="0" b="0"/>
          <a:pathLst>
            <a:path>
              <a:moveTo>
                <a:pt x="1475336" y="0"/>
              </a:moveTo>
              <a:lnTo>
                <a:pt x="1475336" y="478478"/>
              </a:lnTo>
              <a:lnTo>
                <a:pt x="0" y="478478"/>
              </a:lnTo>
              <a:lnTo>
                <a:pt x="0" y="7021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99BD0-C106-FC4B-823E-82325D2278AE}">
      <dsp:nvSpPr>
        <dsp:cNvPr id="0" name=""/>
        <dsp:cNvSpPr/>
      </dsp:nvSpPr>
      <dsp:spPr>
        <a:xfrm>
          <a:off x="1210474" y="2985559"/>
          <a:ext cx="4426008" cy="702125"/>
        </a:xfrm>
        <a:custGeom>
          <a:avLst/>
          <a:gdLst/>
          <a:ahLst/>
          <a:cxnLst/>
          <a:rect l="0" t="0" r="0" b="0"/>
          <a:pathLst>
            <a:path>
              <a:moveTo>
                <a:pt x="4426008" y="0"/>
              </a:moveTo>
              <a:lnTo>
                <a:pt x="4426008" y="478478"/>
              </a:lnTo>
              <a:lnTo>
                <a:pt x="0" y="478478"/>
              </a:lnTo>
              <a:lnTo>
                <a:pt x="0" y="7021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966D2-8CDC-0043-A794-ED3E82EEC5D8}">
      <dsp:nvSpPr>
        <dsp:cNvPr id="0" name=""/>
        <dsp:cNvSpPr/>
      </dsp:nvSpPr>
      <dsp:spPr>
        <a:xfrm>
          <a:off x="4429390" y="1452551"/>
          <a:ext cx="2414186" cy="1533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E3A8E7-8472-0147-81EF-5FDE6585D6E4}">
      <dsp:nvSpPr>
        <dsp:cNvPr id="0" name=""/>
        <dsp:cNvSpPr/>
      </dsp:nvSpPr>
      <dsp:spPr>
        <a:xfrm>
          <a:off x="4697633" y="1707381"/>
          <a:ext cx="2414186" cy="153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/>
            <a:t>Traditional Literature</a:t>
          </a:r>
          <a:r>
            <a:rPr lang="en-US" sz="1500" kern="1200" dirty="0" smtClean="0"/>
            <a:t>: Literature that owes its form and format to the oral literature of long ago. </a:t>
          </a:r>
          <a:endParaRPr lang="en-US" sz="1500" kern="1200" dirty="0"/>
        </a:p>
      </dsp:txBody>
      <dsp:txXfrm>
        <a:off x="4742533" y="1752281"/>
        <a:ext cx="2324386" cy="1443208"/>
      </dsp:txXfrm>
    </dsp:sp>
    <dsp:sp modelId="{FC1A187E-B33A-3E40-9906-8338D40D588E}">
      <dsp:nvSpPr>
        <dsp:cNvPr id="0" name=""/>
        <dsp:cNvSpPr/>
      </dsp:nvSpPr>
      <dsp:spPr>
        <a:xfrm>
          <a:off x="3381" y="3687685"/>
          <a:ext cx="2414186" cy="1533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9FBB01-66BC-644C-8058-39A2A633912A}">
      <dsp:nvSpPr>
        <dsp:cNvPr id="0" name=""/>
        <dsp:cNvSpPr/>
      </dsp:nvSpPr>
      <dsp:spPr>
        <a:xfrm>
          <a:off x="271624" y="3942516"/>
          <a:ext cx="2414186" cy="153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/>
            <a:t>Myths</a:t>
          </a:r>
          <a:r>
            <a:rPr lang="en-US" sz="1500" kern="1200" dirty="0" smtClean="0"/>
            <a:t>: Tales that explained</a:t>
          </a:r>
          <a:r>
            <a:rPr lang="en-US" sz="1500" kern="1200" baseline="0" dirty="0" smtClean="0"/>
            <a:t> the unexplainable. (ex. Greek Mythology)</a:t>
          </a:r>
          <a:endParaRPr lang="en-US" sz="1500" kern="1200" dirty="0"/>
        </a:p>
      </dsp:txBody>
      <dsp:txXfrm>
        <a:off x="316524" y="3987416"/>
        <a:ext cx="2324386" cy="1443208"/>
      </dsp:txXfrm>
    </dsp:sp>
    <dsp:sp modelId="{1EDF2F77-ECE5-7B49-905F-DDF667E46A1F}">
      <dsp:nvSpPr>
        <dsp:cNvPr id="0" name=""/>
        <dsp:cNvSpPr/>
      </dsp:nvSpPr>
      <dsp:spPr>
        <a:xfrm>
          <a:off x="2954053" y="3687685"/>
          <a:ext cx="2414186" cy="1533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266B81-C7DB-DF4F-B893-D1359B181CF2}">
      <dsp:nvSpPr>
        <dsp:cNvPr id="0" name=""/>
        <dsp:cNvSpPr/>
      </dsp:nvSpPr>
      <dsp:spPr>
        <a:xfrm>
          <a:off x="3222296" y="3942516"/>
          <a:ext cx="2414186" cy="153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/>
            <a:t>Legends</a:t>
          </a:r>
          <a:r>
            <a:rPr lang="en-US" sz="1500" kern="1200" dirty="0" smtClean="0"/>
            <a:t>: Tied to historical events but not necessarily true. (ex. Robin Hood)</a:t>
          </a:r>
          <a:endParaRPr lang="en-US" sz="1500" kern="1200" dirty="0"/>
        </a:p>
      </dsp:txBody>
      <dsp:txXfrm>
        <a:off x="3267196" y="3987416"/>
        <a:ext cx="2324386" cy="1443208"/>
      </dsp:txXfrm>
    </dsp:sp>
    <dsp:sp modelId="{846CD8CA-61D9-3D4E-8352-9490FB3319EB}">
      <dsp:nvSpPr>
        <dsp:cNvPr id="0" name=""/>
        <dsp:cNvSpPr/>
      </dsp:nvSpPr>
      <dsp:spPr>
        <a:xfrm>
          <a:off x="5904726" y="3687685"/>
          <a:ext cx="2414186" cy="1533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8B8150-D2CC-AD44-B33B-3E782F66D5F0}">
      <dsp:nvSpPr>
        <dsp:cNvPr id="0" name=""/>
        <dsp:cNvSpPr/>
      </dsp:nvSpPr>
      <dsp:spPr>
        <a:xfrm>
          <a:off x="6172969" y="3942516"/>
          <a:ext cx="2414186" cy="153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/>
            <a:t>Folk Tales: </a:t>
          </a:r>
          <a:r>
            <a:rPr lang="en-US" sz="1500" kern="1200" dirty="0" smtClean="0"/>
            <a:t>Tales from</a:t>
          </a:r>
          <a:r>
            <a:rPr lang="en-US" sz="1500" kern="1200" baseline="0" dirty="0" smtClean="0"/>
            <a:t> the folk. There are many: (fairy tales, cumulative tales, </a:t>
          </a:r>
          <a:r>
            <a:rPr lang="en-US" sz="1500" kern="1200" baseline="0" dirty="0" err="1" smtClean="0"/>
            <a:t>por</a:t>
          </a:r>
          <a:r>
            <a:rPr lang="en-US" sz="1500" kern="1200" baseline="0" dirty="0" smtClean="0"/>
            <a:t> </a:t>
          </a:r>
          <a:r>
            <a:rPr lang="en-US" sz="1500" kern="1200" baseline="0" dirty="0" err="1" smtClean="0"/>
            <a:t>quois</a:t>
          </a:r>
          <a:r>
            <a:rPr lang="en-US" sz="1500" kern="1200" baseline="0" dirty="0" smtClean="0"/>
            <a:t> tales, beast tales, tall tales, trickster tales, </a:t>
          </a:r>
          <a:r>
            <a:rPr lang="en-US" sz="1500" kern="1200" baseline="0" dirty="0" err="1" smtClean="0"/>
            <a:t>noodlehead</a:t>
          </a:r>
          <a:r>
            <a:rPr lang="en-US" sz="1500" kern="1200" baseline="0" dirty="0" smtClean="0"/>
            <a:t> tales)</a:t>
          </a:r>
        </a:p>
      </dsp:txBody>
      <dsp:txXfrm>
        <a:off x="6217869" y="3987416"/>
        <a:ext cx="2324386" cy="1443208"/>
      </dsp:txXfrm>
    </dsp:sp>
    <dsp:sp modelId="{3C8B7029-257D-B940-AFCD-78F3275DA598}">
      <dsp:nvSpPr>
        <dsp:cNvPr id="0" name=""/>
        <dsp:cNvSpPr/>
      </dsp:nvSpPr>
      <dsp:spPr>
        <a:xfrm>
          <a:off x="8855399" y="3687685"/>
          <a:ext cx="2414186" cy="1533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8815DF-D91D-8C43-8735-78E7DF196E3D}">
      <dsp:nvSpPr>
        <dsp:cNvPr id="0" name=""/>
        <dsp:cNvSpPr/>
      </dsp:nvSpPr>
      <dsp:spPr>
        <a:xfrm>
          <a:off x="9123642" y="3942516"/>
          <a:ext cx="2414186" cy="153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smtClean="0"/>
            <a:t>Fables: </a:t>
          </a:r>
          <a:r>
            <a:rPr lang="en-US" sz="1500" kern="1200" smtClean="0"/>
            <a:t>A story usually containing animals that teaches a lesson. (ex. Aesop's fables) </a:t>
          </a:r>
          <a:endParaRPr lang="en-US" sz="1500" kern="1200"/>
        </a:p>
      </dsp:txBody>
      <dsp:txXfrm>
        <a:off x="9168542" y="3987416"/>
        <a:ext cx="2324386" cy="1443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642BA-C23B-9B41-BF12-B68113B9E2F9}">
      <dsp:nvSpPr>
        <dsp:cNvPr id="0" name=""/>
        <dsp:cNvSpPr/>
      </dsp:nvSpPr>
      <dsp:spPr>
        <a:xfrm>
          <a:off x="0" y="340090"/>
          <a:ext cx="10058399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0644" tIns="291592" rIns="7806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It is important to think about all of the possible themes when thinking </a:t>
          </a:r>
          <a:r>
            <a:rPr lang="en-US" sz="1400" kern="1200" dirty="0" smtClean="0"/>
            <a:t>about investing </a:t>
          </a:r>
          <a:r>
            <a:rPr lang="en-US" sz="1400" kern="1200" dirty="0" smtClean="0"/>
            <a:t>in our school library.</a:t>
          </a:r>
          <a:endParaRPr lang="en-US" sz="1400" kern="1200" dirty="0"/>
        </a:p>
      </dsp:txBody>
      <dsp:txXfrm>
        <a:off x="0" y="340090"/>
        <a:ext cx="10058399" cy="595350"/>
      </dsp:txXfrm>
    </dsp:sp>
    <dsp:sp modelId="{4EA98175-E329-744C-9974-D8E004F53639}">
      <dsp:nvSpPr>
        <dsp:cNvPr id="0" name=""/>
        <dsp:cNvSpPr/>
      </dsp:nvSpPr>
      <dsp:spPr>
        <a:xfrm>
          <a:off x="502920" y="133450"/>
          <a:ext cx="7040880" cy="41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is the theme?</a:t>
          </a:r>
          <a:endParaRPr lang="en-US" sz="1400" kern="1200" dirty="0"/>
        </a:p>
      </dsp:txBody>
      <dsp:txXfrm>
        <a:off x="523095" y="153625"/>
        <a:ext cx="7000530" cy="372930"/>
      </dsp:txXfrm>
    </dsp:sp>
    <dsp:sp modelId="{12FFBB4A-5442-7247-BBF9-B8D8C87DEB95}">
      <dsp:nvSpPr>
        <dsp:cNvPr id="0" name=""/>
        <dsp:cNvSpPr/>
      </dsp:nvSpPr>
      <dsp:spPr>
        <a:xfrm>
          <a:off x="0" y="1217680"/>
          <a:ext cx="10058399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0644" tIns="291592" rIns="7806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Can a child follow the story line based on its illustrations? The pictures should support / enhance the text. </a:t>
          </a:r>
          <a:endParaRPr lang="en-US" sz="1400" kern="1200" dirty="0"/>
        </a:p>
      </dsp:txBody>
      <dsp:txXfrm>
        <a:off x="0" y="1217680"/>
        <a:ext cx="10058399" cy="595350"/>
      </dsp:txXfrm>
    </dsp:sp>
    <dsp:sp modelId="{3F76DA1F-AB7E-AC49-AF54-BB9DD27C493B}">
      <dsp:nvSpPr>
        <dsp:cNvPr id="0" name=""/>
        <dsp:cNvSpPr/>
      </dsp:nvSpPr>
      <dsp:spPr>
        <a:xfrm>
          <a:off x="502920" y="1011040"/>
          <a:ext cx="7040880" cy="41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 the illustrations aid in the story?</a:t>
          </a:r>
          <a:endParaRPr lang="en-US" sz="1400" kern="1200" dirty="0"/>
        </a:p>
      </dsp:txBody>
      <dsp:txXfrm>
        <a:off x="523095" y="1031215"/>
        <a:ext cx="7000530" cy="372930"/>
      </dsp:txXfrm>
    </dsp:sp>
    <dsp:sp modelId="{F824D2DB-C96A-3E40-8541-5953BE396EE8}">
      <dsp:nvSpPr>
        <dsp:cNvPr id="0" name=""/>
        <dsp:cNvSpPr/>
      </dsp:nvSpPr>
      <dsp:spPr>
        <a:xfrm>
          <a:off x="0" y="2095270"/>
          <a:ext cx="10058399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0644" tIns="291592" rIns="7806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Is the audience understood and respected?</a:t>
          </a:r>
          <a:endParaRPr lang="en-US" sz="1400" kern="1200" dirty="0"/>
        </a:p>
      </dsp:txBody>
      <dsp:txXfrm>
        <a:off x="0" y="2095270"/>
        <a:ext cx="10058399" cy="595350"/>
      </dsp:txXfrm>
    </dsp:sp>
    <dsp:sp modelId="{D82D9FCA-53D9-0F4F-8E65-985AF2052032}">
      <dsp:nvSpPr>
        <dsp:cNvPr id="0" name=""/>
        <dsp:cNvSpPr/>
      </dsp:nvSpPr>
      <dsp:spPr>
        <a:xfrm>
          <a:off x="502920" y="1888630"/>
          <a:ext cx="7040880" cy="41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Does it condescend readers?</a:t>
          </a:r>
          <a:endParaRPr lang="en-US" sz="1400" kern="1200" dirty="0"/>
        </a:p>
      </dsp:txBody>
      <dsp:txXfrm>
        <a:off x="523095" y="1908805"/>
        <a:ext cx="7000530" cy="372930"/>
      </dsp:txXfrm>
    </dsp:sp>
    <dsp:sp modelId="{0DC6F976-ED08-A542-B731-D3EEA49DD37A}">
      <dsp:nvSpPr>
        <dsp:cNvPr id="0" name=""/>
        <dsp:cNvSpPr/>
      </dsp:nvSpPr>
      <dsp:spPr>
        <a:xfrm>
          <a:off x="0" y="2972860"/>
          <a:ext cx="10058399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0644" tIns="291592" rIns="7806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You should be able to see the characteristics of a character by the pictures alone.</a:t>
          </a:r>
          <a:endParaRPr lang="en-US" sz="1400" kern="1200" dirty="0"/>
        </a:p>
      </dsp:txBody>
      <dsp:txXfrm>
        <a:off x="0" y="2972860"/>
        <a:ext cx="10058399" cy="595350"/>
      </dsp:txXfrm>
    </dsp:sp>
    <dsp:sp modelId="{FF3DE465-D462-4143-9734-5A7702704693}">
      <dsp:nvSpPr>
        <dsp:cNvPr id="0" name=""/>
        <dsp:cNvSpPr/>
      </dsp:nvSpPr>
      <dsp:spPr>
        <a:xfrm>
          <a:off x="502920" y="2766220"/>
          <a:ext cx="7040880" cy="41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 the pictures develop and enhance character development?</a:t>
          </a:r>
          <a:endParaRPr lang="en-US" sz="1400" kern="1200" dirty="0"/>
        </a:p>
      </dsp:txBody>
      <dsp:txXfrm>
        <a:off x="523095" y="2786395"/>
        <a:ext cx="7000530" cy="372930"/>
      </dsp:txXfrm>
    </dsp:sp>
    <dsp:sp modelId="{282C1EE8-C1F6-7341-950F-A08A24C8E045}">
      <dsp:nvSpPr>
        <dsp:cNvPr id="0" name=""/>
        <dsp:cNvSpPr/>
      </dsp:nvSpPr>
      <dsp:spPr>
        <a:xfrm>
          <a:off x="0" y="3850450"/>
          <a:ext cx="10058399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0644" tIns="291592" rIns="7806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colors and background should set the tone and mood of the story. </a:t>
          </a:r>
          <a:endParaRPr lang="en-US" sz="1400" kern="1200" dirty="0"/>
        </a:p>
      </dsp:txBody>
      <dsp:txXfrm>
        <a:off x="0" y="3850450"/>
        <a:ext cx="10058399" cy="595350"/>
      </dsp:txXfrm>
    </dsp:sp>
    <dsp:sp modelId="{E2A22D99-8EA7-AA49-A439-2FAB511E0198}">
      <dsp:nvSpPr>
        <dsp:cNvPr id="0" name=""/>
        <dsp:cNvSpPr/>
      </dsp:nvSpPr>
      <dsp:spPr>
        <a:xfrm>
          <a:off x="502920" y="3643810"/>
          <a:ext cx="7040880" cy="41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 the illustrations develop and enhance mood / tone? </a:t>
          </a:r>
          <a:endParaRPr lang="en-US" sz="1400" kern="1200" dirty="0"/>
        </a:p>
      </dsp:txBody>
      <dsp:txXfrm>
        <a:off x="523095" y="3663985"/>
        <a:ext cx="7000530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EC7AF-CAC0-C547-8448-B7FAE3962350}">
      <dsp:nvSpPr>
        <dsp:cNvPr id="0" name=""/>
        <dsp:cNvSpPr/>
      </dsp:nvSpPr>
      <dsp:spPr>
        <a:xfrm>
          <a:off x="3402" y="655690"/>
          <a:ext cx="2699087" cy="161945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Examine the cover:</a:t>
          </a:r>
          <a:endParaRPr lang="en-US" sz="18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Does it draw the reader's attention?</a:t>
          </a:r>
          <a:endParaRPr lang="en-US" sz="1400" kern="1200" dirty="0"/>
        </a:p>
      </dsp:txBody>
      <dsp:txXfrm>
        <a:off x="3402" y="655690"/>
        <a:ext cx="2699087" cy="1619452"/>
      </dsp:txXfrm>
    </dsp:sp>
    <dsp:sp modelId="{C0CAC474-7FDF-CB43-8BCC-ABDA11F7E681}">
      <dsp:nvSpPr>
        <dsp:cNvPr id="0" name=""/>
        <dsp:cNvSpPr/>
      </dsp:nvSpPr>
      <dsp:spPr>
        <a:xfrm>
          <a:off x="2972398" y="655690"/>
          <a:ext cx="2699087" cy="161945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What happens when you take the cover off?</a:t>
          </a:r>
          <a:endParaRPr lang="en-US" sz="18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Does the picture appear on the hard cover?</a:t>
          </a:r>
          <a:endParaRPr lang="en-US" sz="1400" kern="1200" dirty="0"/>
        </a:p>
      </dsp:txBody>
      <dsp:txXfrm>
        <a:off x="2972398" y="655690"/>
        <a:ext cx="2699087" cy="1619452"/>
      </dsp:txXfrm>
    </dsp:sp>
    <dsp:sp modelId="{D0CCEBC9-D200-E64D-A2A2-F0ACECFBB784}">
      <dsp:nvSpPr>
        <dsp:cNvPr id="0" name=""/>
        <dsp:cNvSpPr/>
      </dsp:nvSpPr>
      <dsp:spPr>
        <a:xfrm>
          <a:off x="5941394" y="655690"/>
          <a:ext cx="2699087" cy="161945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Examine end papers:</a:t>
          </a:r>
          <a:endParaRPr lang="en-US" sz="18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Are they colorful?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Do they coordinate with the story? </a:t>
          </a:r>
          <a:endParaRPr lang="en-US" sz="1400" kern="1200" dirty="0"/>
        </a:p>
      </dsp:txBody>
      <dsp:txXfrm>
        <a:off x="5941394" y="655690"/>
        <a:ext cx="2699087" cy="1619452"/>
      </dsp:txXfrm>
    </dsp:sp>
    <dsp:sp modelId="{F384E52F-B8B6-B047-9405-06B68B6DC269}">
      <dsp:nvSpPr>
        <dsp:cNvPr id="0" name=""/>
        <dsp:cNvSpPr/>
      </dsp:nvSpPr>
      <dsp:spPr>
        <a:xfrm>
          <a:off x="8910390" y="655690"/>
          <a:ext cx="2699087" cy="161945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Look at the title page:</a:t>
          </a:r>
          <a:endParaRPr lang="en-US" sz="18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Does it provide a hint as to what the text is about? </a:t>
          </a:r>
          <a:endParaRPr lang="en-US" sz="1400" kern="1200" dirty="0"/>
        </a:p>
      </dsp:txBody>
      <dsp:txXfrm>
        <a:off x="8910390" y="655690"/>
        <a:ext cx="2699087" cy="1619452"/>
      </dsp:txXfrm>
    </dsp:sp>
    <dsp:sp modelId="{AA51033E-0E0A-7449-8CB0-C2D48EE9F8A8}">
      <dsp:nvSpPr>
        <dsp:cNvPr id="0" name=""/>
        <dsp:cNvSpPr/>
      </dsp:nvSpPr>
      <dsp:spPr>
        <a:xfrm>
          <a:off x="3402" y="2545051"/>
          <a:ext cx="2699087" cy="161945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Examine the binding:</a:t>
          </a:r>
          <a:endParaRPr lang="en-US" sz="18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How long is this book going to last?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Make it worth your money if it is one you want in your collection for a long time. </a:t>
          </a:r>
          <a:endParaRPr lang="en-US" sz="1400" kern="1200" dirty="0"/>
        </a:p>
      </dsp:txBody>
      <dsp:txXfrm>
        <a:off x="3402" y="2545051"/>
        <a:ext cx="2699087" cy="1619452"/>
      </dsp:txXfrm>
    </dsp:sp>
    <dsp:sp modelId="{020BB7F8-7D02-DB41-ADB5-272B40ABAC20}">
      <dsp:nvSpPr>
        <dsp:cNvPr id="0" name=""/>
        <dsp:cNvSpPr/>
      </dsp:nvSpPr>
      <dsp:spPr>
        <a:xfrm>
          <a:off x="2972398" y="2545051"/>
          <a:ext cx="2699087" cy="161945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Look at the size and spacing of illustrations plus text placement:</a:t>
          </a:r>
          <a:endParaRPr lang="en-US" sz="18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Font and type face like cursive are important to look at. </a:t>
          </a:r>
          <a:endParaRPr lang="en-US" sz="1400" kern="1200" dirty="0"/>
        </a:p>
      </dsp:txBody>
      <dsp:txXfrm>
        <a:off x="2972398" y="2545051"/>
        <a:ext cx="2699087" cy="1619452"/>
      </dsp:txXfrm>
    </dsp:sp>
    <dsp:sp modelId="{CB47C9E3-6AD1-5E4C-87CA-D192AD92FCFB}">
      <dsp:nvSpPr>
        <dsp:cNvPr id="0" name=""/>
        <dsp:cNvSpPr/>
      </dsp:nvSpPr>
      <dsp:spPr>
        <a:xfrm>
          <a:off x="5941394" y="2545051"/>
          <a:ext cx="2699087" cy="161945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Look at the book's spine and gutter:</a:t>
          </a:r>
          <a:endParaRPr lang="en-US" sz="18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Is all the important information on there?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Do the illustrations cut  into the gutter? </a:t>
          </a:r>
          <a:endParaRPr lang="en-US" sz="1400" kern="1200" dirty="0"/>
        </a:p>
      </dsp:txBody>
      <dsp:txXfrm>
        <a:off x="5941394" y="2545051"/>
        <a:ext cx="2699087" cy="1619452"/>
      </dsp:txXfrm>
    </dsp:sp>
    <dsp:sp modelId="{5896368B-7AF0-EB41-AADF-8421E3F77EBE}">
      <dsp:nvSpPr>
        <dsp:cNvPr id="0" name=""/>
        <dsp:cNvSpPr/>
      </dsp:nvSpPr>
      <dsp:spPr>
        <a:xfrm>
          <a:off x="8910390" y="2545051"/>
          <a:ext cx="2699087" cy="161945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Examine the quality of paper:</a:t>
          </a:r>
          <a:endParaRPr lang="en-US" sz="18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Glossy vs. Matte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Heavy paper vs. thin sheets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8910390" y="2545051"/>
        <a:ext cx="2699087" cy="1619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A126A-F325-BA4F-B2FE-7B854738AAEB}">
      <dsp:nvSpPr>
        <dsp:cNvPr id="0" name=""/>
        <dsp:cNvSpPr/>
      </dsp:nvSpPr>
      <dsp:spPr>
        <a:xfrm>
          <a:off x="3143" y="1002702"/>
          <a:ext cx="3064668" cy="547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Reviews: </a:t>
          </a:r>
          <a:endParaRPr lang="en-US" sz="1900" kern="1200" dirty="0"/>
        </a:p>
      </dsp:txBody>
      <dsp:txXfrm>
        <a:off x="3143" y="1002702"/>
        <a:ext cx="3064668" cy="547200"/>
      </dsp:txXfrm>
    </dsp:sp>
    <dsp:sp modelId="{A042FE42-664A-3347-8C4D-FB54FFDE79F9}">
      <dsp:nvSpPr>
        <dsp:cNvPr id="0" name=""/>
        <dsp:cNvSpPr/>
      </dsp:nvSpPr>
      <dsp:spPr>
        <a:xfrm>
          <a:off x="3143" y="1549902"/>
          <a:ext cx="3064668" cy="14701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Booklist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School Library Journal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The Horn Book</a:t>
          </a:r>
          <a:endParaRPr lang="en-US" sz="1900" kern="1200" dirty="0"/>
        </a:p>
      </dsp:txBody>
      <dsp:txXfrm>
        <a:off x="3143" y="1549902"/>
        <a:ext cx="3064668" cy="1470119"/>
      </dsp:txXfrm>
    </dsp:sp>
    <dsp:sp modelId="{1C3258DE-71C7-7848-83DA-6FEF98C5A059}">
      <dsp:nvSpPr>
        <dsp:cNvPr id="0" name=""/>
        <dsp:cNvSpPr/>
      </dsp:nvSpPr>
      <dsp:spPr>
        <a:xfrm>
          <a:off x="3496865" y="1002702"/>
          <a:ext cx="3064668" cy="5472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Blogs:</a:t>
          </a:r>
          <a:endParaRPr lang="en-US" sz="1900" kern="1200" dirty="0"/>
        </a:p>
      </dsp:txBody>
      <dsp:txXfrm>
        <a:off x="3496865" y="1002702"/>
        <a:ext cx="3064668" cy="547200"/>
      </dsp:txXfrm>
    </dsp:sp>
    <dsp:sp modelId="{5AF0A434-2F3F-404D-B64B-2DCF636E84C8}">
      <dsp:nvSpPr>
        <dsp:cNvPr id="0" name=""/>
        <dsp:cNvSpPr/>
      </dsp:nvSpPr>
      <dsp:spPr>
        <a:xfrm>
          <a:off x="3496865" y="1549902"/>
          <a:ext cx="3064668" cy="14701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School Library Journal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100 Scope Notes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MrShureads.blogspot.com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Nerdy book club</a:t>
          </a:r>
          <a:endParaRPr lang="en-US" sz="1900" kern="1200" dirty="0"/>
        </a:p>
      </dsp:txBody>
      <dsp:txXfrm>
        <a:off x="3496865" y="1549902"/>
        <a:ext cx="3064668" cy="1470119"/>
      </dsp:txXfrm>
    </dsp:sp>
    <dsp:sp modelId="{E6111CA6-8E7F-F447-A9C1-2DBD0A0CF1BA}">
      <dsp:nvSpPr>
        <dsp:cNvPr id="0" name=""/>
        <dsp:cNvSpPr/>
      </dsp:nvSpPr>
      <dsp:spPr>
        <a:xfrm>
          <a:off x="6990588" y="1002702"/>
          <a:ext cx="3064668" cy="5472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Twitter / </a:t>
          </a:r>
          <a:r>
            <a:rPr lang="en-US" sz="1900" kern="1200" dirty="0" smtClean="0"/>
            <a:t>Facebook</a:t>
          </a:r>
          <a:r>
            <a:rPr lang="en-US" sz="1900" kern="1200" dirty="0" smtClean="0"/>
            <a:t>/ </a:t>
          </a:r>
          <a:r>
            <a:rPr lang="en-US" sz="1900" kern="1200" dirty="0" err="1" smtClean="0"/>
            <a:t>Tumblir</a:t>
          </a:r>
          <a:endParaRPr lang="en-US" sz="1900" kern="1200" dirty="0"/>
        </a:p>
      </dsp:txBody>
      <dsp:txXfrm>
        <a:off x="6990588" y="1002702"/>
        <a:ext cx="3064668" cy="547200"/>
      </dsp:txXfrm>
    </dsp:sp>
    <dsp:sp modelId="{4B9AA7FD-DF0A-6D49-B4C1-048E07B3C72C}">
      <dsp:nvSpPr>
        <dsp:cNvPr id="0" name=""/>
        <dsp:cNvSpPr/>
      </dsp:nvSpPr>
      <dsp:spPr>
        <a:xfrm>
          <a:off x="6990588" y="1549902"/>
          <a:ext cx="3064668" cy="147011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research and follow people who you know have a solid background on evaluating books. </a:t>
          </a:r>
          <a:endParaRPr lang="en-US" sz="1900" kern="1200" dirty="0"/>
        </a:p>
      </dsp:txBody>
      <dsp:txXfrm>
        <a:off x="6990588" y="1549902"/>
        <a:ext cx="3064668" cy="1470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FD22B-5CA9-9241-86FD-43BA82F52582}" type="datetimeFigureOut">
              <a:rPr lang="en-US" smtClean="0"/>
              <a:t>9/30/16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9C18E-9395-0440-BBB2-B0080D95D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9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C18E-9395-0440-BBB2-B0080D95DC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1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C18E-9395-0440-BBB2-B0080D95DC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/>
              <a:t>9/30/16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/>
              <a:t>9/30/16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/>
              <a:t>9/30/16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626723"/>
            <a:ext cx="10058400" cy="2352474"/>
          </a:xfrm>
        </p:spPr>
        <p:txBody>
          <a:bodyPr/>
          <a:lstStyle/>
          <a:p>
            <a:r>
              <a:rPr lang="en-US" dirty="0" smtClean="0"/>
              <a:t>LSSL 5360 </a:t>
            </a:r>
            <a:br>
              <a:rPr lang="en-US" dirty="0" smtClean="0"/>
            </a:br>
            <a:r>
              <a:rPr lang="en-US" dirty="0" smtClean="0"/>
              <a:t>Children’s Literature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Textbook Assignment #2</a:t>
            </a:r>
          </a:p>
          <a:p>
            <a:r>
              <a:rPr lang="en-US" dirty="0" smtClean="0"/>
              <a:t>Traditional Literature &amp; Picture Books</a:t>
            </a:r>
          </a:p>
          <a:p>
            <a:r>
              <a:rPr lang="en-US" dirty="0" smtClean="0"/>
              <a:t>By: Nora Ruiz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443" y="3132095"/>
            <a:ext cx="325017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help you evaluate picture books: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8947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4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Picture Books</a:t>
            </a:r>
            <a:r>
              <a:rPr lang="en-US" dirty="0" smtClean="0"/>
              <a:t>: How will I share this Information?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0986" y="3739793"/>
            <a:ext cx="1958868" cy="2350641"/>
          </a:xfrm>
        </p:spPr>
      </p:pic>
      <p:sp>
        <p:nvSpPr>
          <p:cNvPr id="5" name="Rounded Rectangular Callout 4"/>
          <p:cNvSpPr/>
          <p:nvPr/>
        </p:nvSpPr>
        <p:spPr>
          <a:xfrm>
            <a:off x="916776" y="4037949"/>
            <a:ext cx="2547257" cy="168052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070528" y="2133062"/>
            <a:ext cx="2547257" cy="16067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130257" y="4123620"/>
            <a:ext cx="2547257" cy="16067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7252260" y="2121187"/>
            <a:ext cx="2547257" cy="17323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23157" y="2214029"/>
            <a:ext cx="2441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Administration: </a:t>
            </a:r>
            <a:r>
              <a:rPr lang="en-US" dirty="0" smtClean="0"/>
              <a:t>Helping them understand the criteria </a:t>
            </a:r>
            <a:r>
              <a:rPr lang="en-US" dirty="0" smtClean="0"/>
              <a:t>as a rationale for </a:t>
            </a:r>
            <a:r>
              <a:rPr lang="en-US" dirty="0" smtClean="0"/>
              <a:t>the budget and  purchase of books.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3152" y="4112083"/>
            <a:ext cx="2547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Teachers: </a:t>
            </a:r>
            <a:r>
              <a:rPr lang="en-US" dirty="0" smtClean="0"/>
              <a:t>Great knowledge for them to have for when they purchase for their classroom libraries.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43701" y="2214029"/>
            <a:ext cx="2547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ESL Teachers: </a:t>
            </a:r>
            <a:r>
              <a:rPr lang="en-US" dirty="0" smtClean="0"/>
              <a:t>The use of picture books with no words for lessons with our English as a second language students.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42759" y="4389082"/>
            <a:ext cx="2380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Art Teachers: </a:t>
            </a:r>
            <a:r>
              <a:rPr lang="en-US" dirty="0" smtClean="0"/>
              <a:t>Possible lessons with students about the illustrations.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Picture Books</a:t>
            </a:r>
            <a:r>
              <a:rPr lang="en-US" dirty="0" smtClean="0"/>
              <a:t>: What I still need to learn…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6313" y="3577882"/>
            <a:ext cx="2374900" cy="2413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08" y="1916719"/>
            <a:ext cx="5843752" cy="4074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9597" y="3577882"/>
            <a:ext cx="4236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 had so much fun exploring 100 Scope </a:t>
            </a:r>
            <a:r>
              <a:rPr lang="en-US" dirty="0"/>
              <a:t>N</a:t>
            </a:r>
            <a:r>
              <a:rPr lang="en-US" dirty="0" smtClean="0"/>
              <a:t>otes that I feel the need to explore and soak up more of it.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 still need to practice looking at picture books and using the criteria to start making some of my </a:t>
            </a:r>
            <a:r>
              <a:rPr lang="en-US" smtClean="0"/>
              <a:t>own evaluations.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Traditional Literature</a:t>
            </a:r>
            <a:r>
              <a:rPr lang="en-US" dirty="0" smtClean="0"/>
              <a:t>: What I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r>
              <a:rPr lang="en-US" dirty="0" smtClean="0"/>
              <a:t>Unfortunately, I have no prior knowledge about traditional </a:t>
            </a:r>
            <a:r>
              <a:rPr lang="en-US" dirty="0" smtClean="0"/>
              <a:t>literature. Based </a:t>
            </a:r>
            <a:r>
              <a:rPr lang="en-US" dirty="0" smtClean="0"/>
              <a:t>on the term traditional, I would say that it is literature that has been passed down from generation to generation.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4202326"/>
            <a:ext cx="4572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461264"/>
            <a:ext cx="10058400" cy="81273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Traditional Literature</a:t>
            </a:r>
            <a:r>
              <a:rPr lang="en-US" dirty="0" smtClean="0"/>
              <a:t>: What I Learned…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323703"/>
              </p:ext>
            </p:extLst>
          </p:nvPr>
        </p:nvGraphicFramePr>
        <p:xfrm>
          <a:off x="172995" y="461265"/>
          <a:ext cx="11541210" cy="6928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7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Traditional Literature</a:t>
            </a:r>
            <a:r>
              <a:rPr lang="en-US" dirty="0" smtClean="0"/>
              <a:t>: What I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31086"/>
            <a:ext cx="10058400" cy="4023360"/>
          </a:xfrm>
        </p:spPr>
        <p:txBody>
          <a:bodyPr/>
          <a:lstStyle/>
          <a:p>
            <a:r>
              <a:rPr lang="en-US" dirty="0" smtClean="0"/>
              <a:t>Criteria for traditional literature: (books do not need to meet all criteria)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Indefinite setting--Makes the setting vague on purpose. The story could take place any time and any where. It will sometimes specify a country </a:t>
            </a:r>
            <a:r>
              <a:rPr lang="en-US" dirty="0" smtClean="0"/>
              <a:t>or </a:t>
            </a:r>
            <a:r>
              <a:rPr lang="en-US" dirty="0" smtClean="0"/>
              <a:t>time period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Archetypes and stereotypes—a typical character such as a hero or villain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Motifs– recurring patterns and elements are present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Magic– the existence of magic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Repetitions—repetitive words, phrases and rhymes are present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949" y="3508976"/>
            <a:ext cx="26670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Traditional Literature</a:t>
            </a:r>
            <a:r>
              <a:rPr lang="en-US" dirty="0" smtClean="0"/>
              <a:t>: How will I share this Information?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09466" y="2804984"/>
            <a:ext cx="1570209" cy="2938763"/>
          </a:xfrm>
        </p:spPr>
      </p:pic>
      <p:sp>
        <p:nvSpPr>
          <p:cNvPr id="9" name="Rectangle 8"/>
          <p:cNvSpPr/>
          <p:nvPr/>
        </p:nvSpPr>
        <p:spPr>
          <a:xfrm>
            <a:off x="2026508" y="2397211"/>
            <a:ext cx="6610865" cy="334653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4789" y="2545492"/>
            <a:ext cx="63143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Conduct an in-service for teachers where they get to explore and identify some of the elements of traditional literature.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Create lessons in the library for students.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Highlight a story in a newsletter pointing out some of the characteristics that would classify it as traditional literature.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Create a display of books that qualify as traditional literature in the library.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Traditional Literature</a:t>
            </a:r>
            <a:r>
              <a:rPr lang="en-US" dirty="0" smtClean="0"/>
              <a:t>: What I still need to learn…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4342" y="2621606"/>
            <a:ext cx="2794000" cy="2768600"/>
          </a:xfrm>
        </p:spPr>
      </p:pic>
      <p:sp>
        <p:nvSpPr>
          <p:cNvPr id="3" name="TextBox 2"/>
          <p:cNvSpPr txBox="1"/>
          <p:nvPr/>
        </p:nvSpPr>
        <p:spPr>
          <a:xfrm>
            <a:off x="1502979" y="2207172"/>
            <a:ext cx="63167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 need to explore all of the tales that fall under folk tales. I have never heard of some of them.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 need to explore and try to identify Jung’s 12 primary types of archetypes in stories.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Picture Books</a:t>
            </a:r>
            <a:r>
              <a:rPr lang="en-US" dirty="0" smtClean="0"/>
              <a:t>: What I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 know that picture books are predominately used in the early childhood grades, although, I myself have used them in high school to teach skills like mood and tone. </a:t>
            </a:r>
          </a:p>
          <a:p>
            <a:endParaRPr lang="en-US" dirty="0"/>
          </a:p>
          <a:p>
            <a:r>
              <a:rPr lang="en-US" dirty="0" smtClean="0"/>
              <a:t>I know that some picture books do not have any words. They were a resource I used as well in high school for literary writing.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365" y="4067089"/>
            <a:ext cx="2667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407774"/>
            <a:ext cx="10058400" cy="748819"/>
          </a:xfrm>
        </p:spPr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Picture Books</a:t>
            </a:r>
            <a:r>
              <a:rPr lang="en-US" dirty="0" smtClean="0"/>
              <a:t>: What I Learned…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019575"/>
              </p:ext>
            </p:extLst>
          </p:nvPr>
        </p:nvGraphicFramePr>
        <p:xfrm>
          <a:off x="1096963" y="1846263"/>
          <a:ext cx="10058400" cy="457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55557" y="1285103"/>
            <a:ext cx="624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Critical </a:t>
            </a:r>
            <a:r>
              <a:rPr lang="en-US" sz="24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Evaluation 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Criteria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1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358345"/>
            <a:ext cx="10058400" cy="761176"/>
          </a:xfrm>
        </p:spPr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Picture Books</a:t>
            </a:r>
            <a:r>
              <a:rPr lang="en-US" dirty="0" smtClean="0"/>
              <a:t>: What I learned…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872458"/>
              </p:ext>
            </p:extLst>
          </p:nvPr>
        </p:nvGraphicFramePr>
        <p:xfrm>
          <a:off x="261257" y="1880697"/>
          <a:ext cx="11612880" cy="482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88483" y="1119521"/>
            <a:ext cx="572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Examination of Physical Features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2261</TotalTime>
  <Words>917</Words>
  <Application>Microsoft Macintosh PowerPoint</Application>
  <PresentationFormat>Widescreen</PresentationFormat>
  <Paragraphs>89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Retrospect</vt:lpstr>
      <vt:lpstr>LSSL 5360  Children’s Literature</vt:lpstr>
      <vt:lpstr>Traditional Literature: What I know…</vt:lpstr>
      <vt:lpstr>Traditional Literature: What I Learned…</vt:lpstr>
      <vt:lpstr>Traditional Literature: What I learned…</vt:lpstr>
      <vt:lpstr>Traditional Literature: How will I share this Information? </vt:lpstr>
      <vt:lpstr>Traditional Literature: What I still need to learn…</vt:lpstr>
      <vt:lpstr>Picture Books: What I know…</vt:lpstr>
      <vt:lpstr>Picture Books: What I Learned…</vt:lpstr>
      <vt:lpstr>Picture Books: What I learned… </vt:lpstr>
      <vt:lpstr>Ways to help you evaluate picture books:</vt:lpstr>
      <vt:lpstr>Picture Books: How will I share this Information?</vt:lpstr>
      <vt:lpstr>Picture Books: What I still need to learn…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LSSL 5360  Children’s Literature</dc:title>
  <dc:creator>Nora Ruiz</dc:creator>
  <cp:lastModifiedBy>Nora Ruiz</cp:lastModifiedBy>
  <cp:revision>36</cp:revision>
  <dcterms:created xsi:type="dcterms:W3CDTF">2016-09-26T12:46:03Z</dcterms:created>
  <dcterms:modified xsi:type="dcterms:W3CDTF">2016-10-01T00:11:28Z</dcterms:modified>
</cp:coreProperties>
</file>