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EDBD10-BF9C-2E4A-9C0F-C3B362034422}">
          <p14:sldIdLst>
            <p14:sldId id="256"/>
            <p14:sldId id="257"/>
            <p14:sldId id="258"/>
          </p14:sldIdLst>
        </p14:section>
        <p14:section name="Untitled Section" id="{D425FD16-3623-434C-AAA4-57DAE8CDC24C}">
          <p14:sldIdLst>
            <p14:sldId id="259"/>
            <p14:sldId id="260"/>
            <p14:sldId id="261"/>
            <p14:sldId id="262"/>
            <p14:sldId id="263"/>
            <p14:sldId id="264"/>
            <p14:sldId id="265"/>
            <p14:sldId id="266"/>
            <p14:sldId id="267"/>
            <p14:sldId id="270"/>
            <p14:sldId id="271"/>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4"/>
    <p:restoredTop sz="94652"/>
  </p:normalViewPr>
  <p:slideViewPr>
    <p:cSldViewPr snapToGrid="0" snapToObjects="1">
      <p:cViewPr>
        <p:scale>
          <a:sx n="160" d="100"/>
          <a:sy n="160" d="100"/>
        </p:scale>
        <p:origin x="1528"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88E63-0016-EA45-BC81-7EBA3AE4F2D1}" type="doc">
      <dgm:prSet loTypeId="urn:microsoft.com/office/officeart/2005/8/layout/hierarchy1" loCatId="" qsTypeId="urn:microsoft.com/office/officeart/2005/8/quickstyle/simple4" qsCatId="simple" csTypeId="urn:microsoft.com/office/officeart/2005/8/colors/colorful5" csCatId="colorful" phldr="1"/>
      <dgm:spPr/>
      <dgm:t>
        <a:bodyPr/>
        <a:lstStyle/>
        <a:p>
          <a:endParaRPr lang="en-US"/>
        </a:p>
      </dgm:t>
    </dgm:pt>
    <dgm:pt modelId="{D484936C-DD90-E44C-99D0-C167221C0070}">
      <dgm:prSet phldrT="[Text]"/>
      <dgm:spPr/>
      <dgm:t>
        <a:bodyPr/>
        <a:lstStyle/>
        <a:p>
          <a:r>
            <a:rPr lang="en-US" dirty="0" smtClean="0"/>
            <a:t>Nonfiction</a:t>
          </a:r>
          <a:endParaRPr lang="en-US" dirty="0"/>
        </a:p>
      </dgm:t>
    </dgm:pt>
    <dgm:pt modelId="{68C9FBBE-DE74-7745-9CCE-FF6CC115C1E5}" type="parTrans" cxnId="{0AE9D2EE-DBD1-3743-8A11-5C773FC98117}">
      <dgm:prSet/>
      <dgm:spPr/>
      <dgm:t>
        <a:bodyPr/>
        <a:lstStyle/>
        <a:p>
          <a:endParaRPr lang="en-US"/>
        </a:p>
      </dgm:t>
    </dgm:pt>
    <dgm:pt modelId="{691236AC-A21E-5F43-8CC2-B49A366512DD}" type="sibTrans" cxnId="{0AE9D2EE-DBD1-3743-8A11-5C773FC98117}">
      <dgm:prSet/>
      <dgm:spPr/>
      <dgm:t>
        <a:bodyPr/>
        <a:lstStyle/>
        <a:p>
          <a:endParaRPr lang="en-US"/>
        </a:p>
      </dgm:t>
    </dgm:pt>
    <dgm:pt modelId="{63CBDAA8-89D6-8D42-B3DD-8283C4C6D257}">
      <dgm:prSet phldrT="[Text]"/>
      <dgm:spPr/>
      <dgm:t>
        <a:bodyPr/>
        <a:lstStyle/>
        <a:p>
          <a:r>
            <a:rPr lang="en-US" dirty="0" smtClean="0"/>
            <a:t>Autobiographies</a:t>
          </a:r>
          <a:endParaRPr lang="en-US" dirty="0"/>
        </a:p>
      </dgm:t>
    </dgm:pt>
    <dgm:pt modelId="{25F897BA-6885-A94A-B202-00A6C24EC089}" type="parTrans" cxnId="{D1DD4530-E8A3-B442-AF50-D19F8EB316F0}">
      <dgm:prSet/>
      <dgm:spPr/>
      <dgm:t>
        <a:bodyPr/>
        <a:lstStyle/>
        <a:p>
          <a:endParaRPr lang="en-US"/>
        </a:p>
      </dgm:t>
    </dgm:pt>
    <dgm:pt modelId="{54B0D347-8108-F54C-8AC6-CF30279455BA}" type="sibTrans" cxnId="{D1DD4530-E8A3-B442-AF50-D19F8EB316F0}">
      <dgm:prSet/>
      <dgm:spPr/>
      <dgm:t>
        <a:bodyPr/>
        <a:lstStyle/>
        <a:p>
          <a:endParaRPr lang="en-US"/>
        </a:p>
      </dgm:t>
    </dgm:pt>
    <dgm:pt modelId="{43F0A87E-0B8C-F24D-9C2F-53556A80BACC}">
      <dgm:prSet phldrT="[Text]"/>
      <dgm:spPr/>
      <dgm:t>
        <a:bodyPr/>
        <a:lstStyle/>
        <a:p>
          <a:r>
            <a:rPr lang="en-US" dirty="0" smtClean="0"/>
            <a:t>Biographies</a:t>
          </a:r>
          <a:endParaRPr lang="en-US" dirty="0"/>
        </a:p>
      </dgm:t>
    </dgm:pt>
    <dgm:pt modelId="{EEA42B64-6E1C-B240-8DCA-D1F308A176BC}" type="parTrans" cxnId="{FD3099C1-7148-CA40-A0C3-BF0289DA35E9}">
      <dgm:prSet/>
      <dgm:spPr/>
      <dgm:t>
        <a:bodyPr/>
        <a:lstStyle/>
        <a:p>
          <a:endParaRPr lang="en-US"/>
        </a:p>
      </dgm:t>
    </dgm:pt>
    <dgm:pt modelId="{196990C9-3433-EF4E-88E9-493D726390A6}" type="sibTrans" cxnId="{FD3099C1-7148-CA40-A0C3-BF0289DA35E9}">
      <dgm:prSet/>
      <dgm:spPr/>
      <dgm:t>
        <a:bodyPr/>
        <a:lstStyle/>
        <a:p>
          <a:endParaRPr lang="en-US"/>
        </a:p>
      </dgm:t>
    </dgm:pt>
    <dgm:pt modelId="{7FF04F98-2E0A-E240-8973-E726A0F45FF1}">
      <dgm:prSet phldrT="[Text]"/>
      <dgm:spPr/>
      <dgm:t>
        <a:bodyPr/>
        <a:lstStyle/>
        <a:p>
          <a:r>
            <a:rPr lang="en-US" dirty="0" smtClean="0"/>
            <a:t>Newspaper</a:t>
          </a:r>
          <a:r>
            <a:rPr lang="en-US" baseline="0" dirty="0" smtClean="0"/>
            <a:t> articles</a:t>
          </a:r>
          <a:endParaRPr lang="en-US" dirty="0"/>
        </a:p>
      </dgm:t>
    </dgm:pt>
    <dgm:pt modelId="{A53B3583-1363-8A49-90B0-5C0DDC56B514}" type="parTrans" cxnId="{FB7AE6E2-2F16-924D-B5FA-682FCBD37CC9}">
      <dgm:prSet/>
      <dgm:spPr/>
      <dgm:t>
        <a:bodyPr/>
        <a:lstStyle/>
        <a:p>
          <a:endParaRPr lang="en-US"/>
        </a:p>
      </dgm:t>
    </dgm:pt>
    <dgm:pt modelId="{AB123102-E083-BC48-80FC-BF45C864E7C0}" type="sibTrans" cxnId="{FB7AE6E2-2F16-924D-B5FA-682FCBD37CC9}">
      <dgm:prSet/>
      <dgm:spPr/>
      <dgm:t>
        <a:bodyPr/>
        <a:lstStyle/>
        <a:p>
          <a:endParaRPr lang="en-US"/>
        </a:p>
      </dgm:t>
    </dgm:pt>
    <dgm:pt modelId="{A69CF35D-17EF-1E42-AEB5-B4D9005366C6}">
      <dgm:prSet phldrT="[Text]"/>
      <dgm:spPr/>
      <dgm:t>
        <a:bodyPr/>
        <a:lstStyle/>
        <a:p>
          <a:r>
            <a:rPr lang="en-US" dirty="0" smtClean="0"/>
            <a:t>Memoir</a:t>
          </a:r>
          <a:endParaRPr lang="en-US" dirty="0"/>
        </a:p>
      </dgm:t>
    </dgm:pt>
    <dgm:pt modelId="{88A6A7DE-48E5-6A40-9A41-AABDE9484CDD}" type="parTrans" cxnId="{FB11D69D-B1CE-F34D-A401-CFC115AE9CF2}">
      <dgm:prSet/>
      <dgm:spPr/>
      <dgm:t>
        <a:bodyPr/>
        <a:lstStyle/>
        <a:p>
          <a:endParaRPr lang="en-US"/>
        </a:p>
      </dgm:t>
    </dgm:pt>
    <dgm:pt modelId="{E83B156E-2CCE-544A-B602-CD3FA5CC6990}" type="sibTrans" cxnId="{FB11D69D-B1CE-F34D-A401-CFC115AE9CF2}">
      <dgm:prSet/>
      <dgm:spPr/>
      <dgm:t>
        <a:bodyPr/>
        <a:lstStyle/>
        <a:p>
          <a:endParaRPr lang="en-US"/>
        </a:p>
      </dgm:t>
    </dgm:pt>
    <dgm:pt modelId="{5C207655-C519-C344-9874-DD000B1A8214}" type="pres">
      <dgm:prSet presAssocID="{8CE88E63-0016-EA45-BC81-7EBA3AE4F2D1}" presName="hierChild1" presStyleCnt="0">
        <dgm:presLayoutVars>
          <dgm:chPref val="1"/>
          <dgm:dir/>
          <dgm:animOne val="branch"/>
          <dgm:animLvl val="lvl"/>
          <dgm:resizeHandles/>
        </dgm:presLayoutVars>
      </dgm:prSet>
      <dgm:spPr/>
      <dgm:t>
        <a:bodyPr/>
        <a:lstStyle/>
        <a:p>
          <a:endParaRPr lang="en-US"/>
        </a:p>
      </dgm:t>
    </dgm:pt>
    <dgm:pt modelId="{FA145125-7402-4D49-8196-9BAD0C4204FB}" type="pres">
      <dgm:prSet presAssocID="{D484936C-DD90-E44C-99D0-C167221C0070}" presName="hierRoot1" presStyleCnt="0"/>
      <dgm:spPr/>
    </dgm:pt>
    <dgm:pt modelId="{C7F517CE-6E4F-0844-9330-AEF278DC257C}" type="pres">
      <dgm:prSet presAssocID="{D484936C-DD90-E44C-99D0-C167221C0070}" presName="composite" presStyleCnt="0"/>
      <dgm:spPr/>
    </dgm:pt>
    <dgm:pt modelId="{2779C7E0-19F5-4346-B211-A9E5EFDFDC6C}" type="pres">
      <dgm:prSet presAssocID="{D484936C-DD90-E44C-99D0-C167221C0070}" presName="background" presStyleLbl="node0" presStyleIdx="0" presStyleCnt="1"/>
      <dgm:spPr/>
    </dgm:pt>
    <dgm:pt modelId="{1C143B3A-68FC-ED41-BFF1-794874022734}" type="pres">
      <dgm:prSet presAssocID="{D484936C-DD90-E44C-99D0-C167221C0070}" presName="text" presStyleLbl="fgAcc0" presStyleIdx="0" presStyleCnt="1">
        <dgm:presLayoutVars>
          <dgm:chPref val="3"/>
        </dgm:presLayoutVars>
      </dgm:prSet>
      <dgm:spPr/>
      <dgm:t>
        <a:bodyPr/>
        <a:lstStyle/>
        <a:p>
          <a:endParaRPr lang="en-US"/>
        </a:p>
      </dgm:t>
    </dgm:pt>
    <dgm:pt modelId="{80CA33E7-7A24-904A-847C-70FC3053C118}" type="pres">
      <dgm:prSet presAssocID="{D484936C-DD90-E44C-99D0-C167221C0070}" presName="hierChild2" presStyleCnt="0"/>
      <dgm:spPr/>
    </dgm:pt>
    <dgm:pt modelId="{3B428791-21DF-0642-A1B3-623AFA55D26C}" type="pres">
      <dgm:prSet presAssocID="{25F897BA-6885-A94A-B202-00A6C24EC089}" presName="Name10" presStyleLbl="parChTrans1D2" presStyleIdx="0" presStyleCnt="4"/>
      <dgm:spPr/>
      <dgm:t>
        <a:bodyPr/>
        <a:lstStyle/>
        <a:p>
          <a:endParaRPr lang="en-US"/>
        </a:p>
      </dgm:t>
    </dgm:pt>
    <dgm:pt modelId="{D4C9A6C8-A335-5E4E-8CC0-9D97C056D302}" type="pres">
      <dgm:prSet presAssocID="{63CBDAA8-89D6-8D42-B3DD-8283C4C6D257}" presName="hierRoot2" presStyleCnt="0"/>
      <dgm:spPr/>
    </dgm:pt>
    <dgm:pt modelId="{B1A3F63A-F1F9-8D43-B310-33C28AEC8A88}" type="pres">
      <dgm:prSet presAssocID="{63CBDAA8-89D6-8D42-B3DD-8283C4C6D257}" presName="composite2" presStyleCnt="0"/>
      <dgm:spPr/>
    </dgm:pt>
    <dgm:pt modelId="{E31D273D-894B-D245-B3B7-6E1935FF7525}" type="pres">
      <dgm:prSet presAssocID="{63CBDAA8-89D6-8D42-B3DD-8283C4C6D257}" presName="background2" presStyleLbl="node2" presStyleIdx="0" presStyleCnt="4"/>
      <dgm:spPr/>
    </dgm:pt>
    <dgm:pt modelId="{7D0D80BD-E6C1-344A-BA0B-2A9BA96ED0F6}" type="pres">
      <dgm:prSet presAssocID="{63CBDAA8-89D6-8D42-B3DD-8283C4C6D257}" presName="text2" presStyleLbl="fgAcc2" presStyleIdx="0" presStyleCnt="4">
        <dgm:presLayoutVars>
          <dgm:chPref val="3"/>
        </dgm:presLayoutVars>
      </dgm:prSet>
      <dgm:spPr/>
      <dgm:t>
        <a:bodyPr/>
        <a:lstStyle/>
        <a:p>
          <a:endParaRPr lang="en-US"/>
        </a:p>
      </dgm:t>
    </dgm:pt>
    <dgm:pt modelId="{35D791E4-E9F7-8C46-93A2-F6972D2B64D0}" type="pres">
      <dgm:prSet presAssocID="{63CBDAA8-89D6-8D42-B3DD-8283C4C6D257}" presName="hierChild3" presStyleCnt="0"/>
      <dgm:spPr/>
    </dgm:pt>
    <dgm:pt modelId="{9C924E54-8632-944C-B6DE-FCB055483609}" type="pres">
      <dgm:prSet presAssocID="{EEA42B64-6E1C-B240-8DCA-D1F308A176BC}" presName="Name10" presStyleLbl="parChTrans1D2" presStyleIdx="1" presStyleCnt="4"/>
      <dgm:spPr/>
      <dgm:t>
        <a:bodyPr/>
        <a:lstStyle/>
        <a:p>
          <a:endParaRPr lang="en-US"/>
        </a:p>
      </dgm:t>
    </dgm:pt>
    <dgm:pt modelId="{393E1D86-FD56-424A-850B-7FA7C626008B}" type="pres">
      <dgm:prSet presAssocID="{43F0A87E-0B8C-F24D-9C2F-53556A80BACC}" presName="hierRoot2" presStyleCnt="0"/>
      <dgm:spPr/>
    </dgm:pt>
    <dgm:pt modelId="{A3C7E868-629F-4245-9E9A-0C91EF593245}" type="pres">
      <dgm:prSet presAssocID="{43F0A87E-0B8C-F24D-9C2F-53556A80BACC}" presName="composite2" presStyleCnt="0"/>
      <dgm:spPr/>
    </dgm:pt>
    <dgm:pt modelId="{068F9BCF-23A8-3D46-BA1B-C5E5F8181854}" type="pres">
      <dgm:prSet presAssocID="{43F0A87E-0B8C-F24D-9C2F-53556A80BACC}" presName="background2" presStyleLbl="node2" presStyleIdx="1" presStyleCnt="4"/>
      <dgm:spPr/>
    </dgm:pt>
    <dgm:pt modelId="{1909F855-F111-6B45-82E3-1F3842D7C97B}" type="pres">
      <dgm:prSet presAssocID="{43F0A87E-0B8C-F24D-9C2F-53556A80BACC}" presName="text2" presStyleLbl="fgAcc2" presStyleIdx="1" presStyleCnt="4">
        <dgm:presLayoutVars>
          <dgm:chPref val="3"/>
        </dgm:presLayoutVars>
      </dgm:prSet>
      <dgm:spPr/>
      <dgm:t>
        <a:bodyPr/>
        <a:lstStyle/>
        <a:p>
          <a:endParaRPr lang="en-US"/>
        </a:p>
      </dgm:t>
    </dgm:pt>
    <dgm:pt modelId="{265558A5-6E78-2B43-869D-DAE87F646AD8}" type="pres">
      <dgm:prSet presAssocID="{43F0A87E-0B8C-F24D-9C2F-53556A80BACC}" presName="hierChild3" presStyleCnt="0"/>
      <dgm:spPr/>
    </dgm:pt>
    <dgm:pt modelId="{D1BD5D24-40F5-AB4A-A848-A17D17B61288}" type="pres">
      <dgm:prSet presAssocID="{A53B3583-1363-8A49-90B0-5C0DDC56B514}" presName="Name10" presStyleLbl="parChTrans1D2" presStyleIdx="2" presStyleCnt="4"/>
      <dgm:spPr/>
      <dgm:t>
        <a:bodyPr/>
        <a:lstStyle/>
        <a:p>
          <a:endParaRPr lang="en-US"/>
        </a:p>
      </dgm:t>
    </dgm:pt>
    <dgm:pt modelId="{8E338D44-D333-2143-9BF0-12F8BCFC40CA}" type="pres">
      <dgm:prSet presAssocID="{7FF04F98-2E0A-E240-8973-E726A0F45FF1}" presName="hierRoot2" presStyleCnt="0"/>
      <dgm:spPr/>
    </dgm:pt>
    <dgm:pt modelId="{11BBFD5A-EA98-CC43-8A2E-B042D21F682C}" type="pres">
      <dgm:prSet presAssocID="{7FF04F98-2E0A-E240-8973-E726A0F45FF1}" presName="composite2" presStyleCnt="0"/>
      <dgm:spPr/>
    </dgm:pt>
    <dgm:pt modelId="{457863C3-782B-6447-8E61-467CA6298704}" type="pres">
      <dgm:prSet presAssocID="{7FF04F98-2E0A-E240-8973-E726A0F45FF1}" presName="background2" presStyleLbl="node2" presStyleIdx="2" presStyleCnt="4"/>
      <dgm:spPr/>
    </dgm:pt>
    <dgm:pt modelId="{369E5F96-200E-7148-A0A9-79CA9C376B2E}" type="pres">
      <dgm:prSet presAssocID="{7FF04F98-2E0A-E240-8973-E726A0F45FF1}" presName="text2" presStyleLbl="fgAcc2" presStyleIdx="2" presStyleCnt="4">
        <dgm:presLayoutVars>
          <dgm:chPref val="3"/>
        </dgm:presLayoutVars>
      </dgm:prSet>
      <dgm:spPr/>
      <dgm:t>
        <a:bodyPr/>
        <a:lstStyle/>
        <a:p>
          <a:endParaRPr lang="en-US"/>
        </a:p>
      </dgm:t>
    </dgm:pt>
    <dgm:pt modelId="{45D4961C-B43A-3A4A-86B2-B8F78E041E01}" type="pres">
      <dgm:prSet presAssocID="{7FF04F98-2E0A-E240-8973-E726A0F45FF1}" presName="hierChild3" presStyleCnt="0"/>
      <dgm:spPr/>
    </dgm:pt>
    <dgm:pt modelId="{40357D44-18FF-A448-B1E0-FF3DD45E749B}" type="pres">
      <dgm:prSet presAssocID="{88A6A7DE-48E5-6A40-9A41-AABDE9484CDD}" presName="Name10" presStyleLbl="parChTrans1D2" presStyleIdx="3" presStyleCnt="4"/>
      <dgm:spPr/>
      <dgm:t>
        <a:bodyPr/>
        <a:lstStyle/>
        <a:p>
          <a:endParaRPr lang="en-US"/>
        </a:p>
      </dgm:t>
    </dgm:pt>
    <dgm:pt modelId="{CE5A41EB-1A24-914F-BE24-B6A6B323701B}" type="pres">
      <dgm:prSet presAssocID="{A69CF35D-17EF-1E42-AEB5-B4D9005366C6}" presName="hierRoot2" presStyleCnt="0"/>
      <dgm:spPr/>
    </dgm:pt>
    <dgm:pt modelId="{7E483FEC-9CBF-5349-809A-B2993A9C87B1}" type="pres">
      <dgm:prSet presAssocID="{A69CF35D-17EF-1E42-AEB5-B4D9005366C6}" presName="composite2" presStyleCnt="0"/>
      <dgm:spPr/>
    </dgm:pt>
    <dgm:pt modelId="{81A37936-3490-7843-B33E-99C0C8A1360B}" type="pres">
      <dgm:prSet presAssocID="{A69CF35D-17EF-1E42-AEB5-B4D9005366C6}" presName="background2" presStyleLbl="node2" presStyleIdx="3" presStyleCnt="4"/>
      <dgm:spPr/>
    </dgm:pt>
    <dgm:pt modelId="{B6EA8505-0E97-224A-855B-BDE3EAC8B541}" type="pres">
      <dgm:prSet presAssocID="{A69CF35D-17EF-1E42-AEB5-B4D9005366C6}" presName="text2" presStyleLbl="fgAcc2" presStyleIdx="3" presStyleCnt="4">
        <dgm:presLayoutVars>
          <dgm:chPref val="3"/>
        </dgm:presLayoutVars>
      </dgm:prSet>
      <dgm:spPr/>
      <dgm:t>
        <a:bodyPr/>
        <a:lstStyle/>
        <a:p>
          <a:endParaRPr lang="en-US"/>
        </a:p>
      </dgm:t>
    </dgm:pt>
    <dgm:pt modelId="{1746933A-0B81-B642-B398-4AA80A048826}" type="pres">
      <dgm:prSet presAssocID="{A69CF35D-17EF-1E42-AEB5-B4D9005366C6}" presName="hierChild3" presStyleCnt="0"/>
      <dgm:spPr/>
    </dgm:pt>
  </dgm:ptLst>
  <dgm:cxnLst>
    <dgm:cxn modelId="{85E1D3A3-0154-C949-B996-510F5224BADB}" type="presOf" srcId="{43F0A87E-0B8C-F24D-9C2F-53556A80BACC}" destId="{1909F855-F111-6B45-82E3-1F3842D7C97B}" srcOrd="0" destOrd="0" presId="urn:microsoft.com/office/officeart/2005/8/layout/hierarchy1"/>
    <dgm:cxn modelId="{CE873899-79C9-A94F-A97F-F2B7E0305774}" type="presOf" srcId="{88A6A7DE-48E5-6A40-9A41-AABDE9484CDD}" destId="{40357D44-18FF-A448-B1E0-FF3DD45E749B}" srcOrd="0" destOrd="0" presId="urn:microsoft.com/office/officeart/2005/8/layout/hierarchy1"/>
    <dgm:cxn modelId="{FB7AE6E2-2F16-924D-B5FA-682FCBD37CC9}" srcId="{D484936C-DD90-E44C-99D0-C167221C0070}" destId="{7FF04F98-2E0A-E240-8973-E726A0F45FF1}" srcOrd="2" destOrd="0" parTransId="{A53B3583-1363-8A49-90B0-5C0DDC56B514}" sibTransId="{AB123102-E083-BC48-80FC-BF45C864E7C0}"/>
    <dgm:cxn modelId="{BFA428C1-F08A-784B-ACB7-A2BEF2ADE5FE}" type="presOf" srcId="{8CE88E63-0016-EA45-BC81-7EBA3AE4F2D1}" destId="{5C207655-C519-C344-9874-DD000B1A8214}" srcOrd="0" destOrd="0" presId="urn:microsoft.com/office/officeart/2005/8/layout/hierarchy1"/>
    <dgm:cxn modelId="{365E7029-4C5A-F34F-94A9-60BB30C6B13A}" type="presOf" srcId="{25F897BA-6885-A94A-B202-00A6C24EC089}" destId="{3B428791-21DF-0642-A1B3-623AFA55D26C}" srcOrd="0" destOrd="0" presId="urn:microsoft.com/office/officeart/2005/8/layout/hierarchy1"/>
    <dgm:cxn modelId="{CF4714B8-73FE-7E40-903F-CAF10894CB45}" type="presOf" srcId="{A53B3583-1363-8A49-90B0-5C0DDC56B514}" destId="{D1BD5D24-40F5-AB4A-A848-A17D17B61288}" srcOrd="0" destOrd="0" presId="urn:microsoft.com/office/officeart/2005/8/layout/hierarchy1"/>
    <dgm:cxn modelId="{826A1E8C-E640-B84D-9B78-16BF62D859B4}" type="presOf" srcId="{7FF04F98-2E0A-E240-8973-E726A0F45FF1}" destId="{369E5F96-200E-7148-A0A9-79CA9C376B2E}" srcOrd="0" destOrd="0" presId="urn:microsoft.com/office/officeart/2005/8/layout/hierarchy1"/>
    <dgm:cxn modelId="{FB11D69D-B1CE-F34D-A401-CFC115AE9CF2}" srcId="{D484936C-DD90-E44C-99D0-C167221C0070}" destId="{A69CF35D-17EF-1E42-AEB5-B4D9005366C6}" srcOrd="3" destOrd="0" parTransId="{88A6A7DE-48E5-6A40-9A41-AABDE9484CDD}" sibTransId="{E83B156E-2CCE-544A-B602-CD3FA5CC6990}"/>
    <dgm:cxn modelId="{0AE9D2EE-DBD1-3743-8A11-5C773FC98117}" srcId="{8CE88E63-0016-EA45-BC81-7EBA3AE4F2D1}" destId="{D484936C-DD90-E44C-99D0-C167221C0070}" srcOrd="0" destOrd="0" parTransId="{68C9FBBE-DE74-7745-9CCE-FF6CC115C1E5}" sibTransId="{691236AC-A21E-5F43-8CC2-B49A366512DD}"/>
    <dgm:cxn modelId="{D1DD4530-E8A3-B442-AF50-D19F8EB316F0}" srcId="{D484936C-DD90-E44C-99D0-C167221C0070}" destId="{63CBDAA8-89D6-8D42-B3DD-8283C4C6D257}" srcOrd="0" destOrd="0" parTransId="{25F897BA-6885-A94A-B202-00A6C24EC089}" sibTransId="{54B0D347-8108-F54C-8AC6-CF30279455BA}"/>
    <dgm:cxn modelId="{149B5276-924C-854F-AE7E-7F9D204548F1}" type="presOf" srcId="{A69CF35D-17EF-1E42-AEB5-B4D9005366C6}" destId="{B6EA8505-0E97-224A-855B-BDE3EAC8B541}" srcOrd="0" destOrd="0" presId="urn:microsoft.com/office/officeart/2005/8/layout/hierarchy1"/>
    <dgm:cxn modelId="{FD3099C1-7148-CA40-A0C3-BF0289DA35E9}" srcId="{D484936C-DD90-E44C-99D0-C167221C0070}" destId="{43F0A87E-0B8C-F24D-9C2F-53556A80BACC}" srcOrd="1" destOrd="0" parTransId="{EEA42B64-6E1C-B240-8DCA-D1F308A176BC}" sibTransId="{196990C9-3433-EF4E-88E9-493D726390A6}"/>
    <dgm:cxn modelId="{A460A65D-3061-864C-98D0-870C944756D5}" type="presOf" srcId="{D484936C-DD90-E44C-99D0-C167221C0070}" destId="{1C143B3A-68FC-ED41-BFF1-794874022734}" srcOrd="0" destOrd="0" presId="urn:microsoft.com/office/officeart/2005/8/layout/hierarchy1"/>
    <dgm:cxn modelId="{C6DB2051-0127-FA4F-B86E-F84E6EDDE4DA}" type="presOf" srcId="{EEA42B64-6E1C-B240-8DCA-D1F308A176BC}" destId="{9C924E54-8632-944C-B6DE-FCB055483609}" srcOrd="0" destOrd="0" presId="urn:microsoft.com/office/officeart/2005/8/layout/hierarchy1"/>
    <dgm:cxn modelId="{F3B7E9AC-6EC8-1C41-9DF0-62E7C1C7045F}" type="presOf" srcId="{63CBDAA8-89D6-8D42-B3DD-8283C4C6D257}" destId="{7D0D80BD-E6C1-344A-BA0B-2A9BA96ED0F6}" srcOrd="0" destOrd="0" presId="urn:microsoft.com/office/officeart/2005/8/layout/hierarchy1"/>
    <dgm:cxn modelId="{10B94051-7F1F-5145-B4C2-485EE5AA9F24}" type="presParOf" srcId="{5C207655-C519-C344-9874-DD000B1A8214}" destId="{FA145125-7402-4D49-8196-9BAD0C4204FB}" srcOrd="0" destOrd="0" presId="urn:microsoft.com/office/officeart/2005/8/layout/hierarchy1"/>
    <dgm:cxn modelId="{D72E108A-9BD9-7A48-8102-9C3CDF868F09}" type="presParOf" srcId="{FA145125-7402-4D49-8196-9BAD0C4204FB}" destId="{C7F517CE-6E4F-0844-9330-AEF278DC257C}" srcOrd="0" destOrd="0" presId="urn:microsoft.com/office/officeart/2005/8/layout/hierarchy1"/>
    <dgm:cxn modelId="{893E44F2-5041-8A4F-A76B-B22A3C3DC64E}" type="presParOf" srcId="{C7F517CE-6E4F-0844-9330-AEF278DC257C}" destId="{2779C7E0-19F5-4346-B211-A9E5EFDFDC6C}" srcOrd="0" destOrd="0" presId="urn:microsoft.com/office/officeart/2005/8/layout/hierarchy1"/>
    <dgm:cxn modelId="{AD168636-AADC-BB47-BB3C-BDA1D2218913}" type="presParOf" srcId="{C7F517CE-6E4F-0844-9330-AEF278DC257C}" destId="{1C143B3A-68FC-ED41-BFF1-794874022734}" srcOrd="1" destOrd="0" presId="urn:microsoft.com/office/officeart/2005/8/layout/hierarchy1"/>
    <dgm:cxn modelId="{44E10E50-EF76-9848-83A5-A44958356EA7}" type="presParOf" srcId="{FA145125-7402-4D49-8196-9BAD0C4204FB}" destId="{80CA33E7-7A24-904A-847C-70FC3053C118}" srcOrd="1" destOrd="0" presId="urn:microsoft.com/office/officeart/2005/8/layout/hierarchy1"/>
    <dgm:cxn modelId="{5EB614D6-3215-C148-A70B-C40DC645CB44}" type="presParOf" srcId="{80CA33E7-7A24-904A-847C-70FC3053C118}" destId="{3B428791-21DF-0642-A1B3-623AFA55D26C}" srcOrd="0" destOrd="0" presId="urn:microsoft.com/office/officeart/2005/8/layout/hierarchy1"/>
    <dgm:cxn modelId="{2B4B3525-7958-6A4F-B3F1-BAB09F6337C9}" type="presParOf" srcId="{80CA33E7-7A24-904A-847C-70FC3053C118}" destId="{D4C9A6C8-A335-5E4E-8CC0-9D97C056D302}" srcOrd="1" destOrd="0" presId="urn:microsoft.com/office/officeart/2005/8/layout/hierarchy1"/>
    <dgm:cxn modelId="{BAD88E30-5FE6-3548-802B-1A2E3ED92110}" type="presParOf" srcId="{D4C9A6C8-A335-5E4E-8CC0-9D97C056D302}" destId="{B1A3F63A-F1F9-8D43-B310-33C28AEC8A88}" srcOrd="0" destOrd="0" presId="urn:microsoft.com/office/officeart/2005/8/layout/hierarchy1"/>
    <dgm:cxn modelId="{67DA7A45-0D2D-0D4B-8EE3-71409D6A1449}" type="presParOf" srcId="{B1A3F63A-F1F9-8D43-B310-33C28AEC8A88}" destId="{E31D273D-894B-D245-B3B7-6E1935FF7525}" srcOrd="0" destOrd="0" presId="urn:microsoft.com/office/officeart/2005/8/layout/hierarchy1"/>
    <dgm:cxn modelId="{02558E5D-06A8-CE4B-BEBA-E973E7A3FB98}" type="presParOf" srcId="{B1A3F63A-F1F9-8D43-B310-33C28AEC8A88}" destId="{7D0D80BD-E6C1-344A-BA0B-2A9BA96ED0F6}" srcOrd="1" destOrd="0" presId="urn:microsoft.com/office/officeart/2005/8/layout/hierarchy1"/>
    <dgm:cxn modelId="{AA09278D-3811-A546-BDA9-2E70B5877318}" type="presParOf" srcId="{D4C9A6C8-A335-5E4E-8CC0-9D97C056D302}" destId="{35D791E4-E9F7-8C46-93A2-F6972D2B64D0}" srcOrd="1" destOrd="0" presId="urn:microsoft.com/office/officeart/2005/8/layout/hierarchy1"/>
    <dgm:cxn modelId="{FB647375-E9B4-4743-A58E-FC7518EFF531}" type="presParOf" srcId="{80CA33E7-7A24-904A-847C-70FC3053C118}" destId="{9C924E54-8632-944C-B6DE-FCB055483609}" srcOrd="2" destOrd="0" presId="urn:microsoft.com/office/officeart/2005/8/layout/hierarchy1"/>
    <dgm:cxn modelId="{43550C95-97D9-E64E-98C7-40C6B9C77C3C}" type="presParOf" srcId="{80CA33E7-7A24-904A-847C-70FC3053C118}" destId="{393E1D86-FD56-424A-850B-7FA7C626008B}" srcOrd="3" destOrd="0" presId="urn:microsoft.com/office/officeart/2005/8/layout/hierarchy1"/>
    <dgm:cxn modelId="{DAE86D0F-782D-4545-AD0F-B72169B734E5}" type="presParOf" srcId="{393E1D86-FD56-424A-850B-7FA7C626008B}" destId="{A3C7E868-629F-4245-9E9A-0C91EF593245}" srcOrd="0" destOrd="0" presId="urn:microsoft.com/office/officeart/2005/8/layout/hierarchy1"/>
    <dgm:cxn modelId="{CB6D0C65-1346-2945-82C6-C19C43E909A8}" type="presParOf" srcId="{A3C7E868-629F-4245-9E9A-0C91EF593245}" destId="{068F9BCF-23A8-3D46-BA1B-C5E5F8181854}" srcOrd="0" destOrd="0" presId="urn:microsoft.com/office/officeart/2005/8/layout/hierarchy1"/>
    <dgm:cxn modelId="{A5D58B52-8649-0F4A-BAFD-4A29346E87EE}" type="presParOf" srcId="{A3C7E868-629F-4245-9E9A-0C91EF593245}" destId="{1909F855-F111-6B45-82E3-1F3842D7C97B}" srcOrd="1" destOrd="0" presId="urn:microsoft.com/office/officeart/2005/8/layout/hierarchy1"/>
    <dgm:cxn modelId="{7545CED5-3678-034F-83A3-97377A30CDA9}" type="presParOf" srcId="{393E1D86-FD56-424A-850B-7FA7C626008B}" destId="{265558A5-6E78-2B43-869D-DAE87F646AD8}" srcOrd="1" destOrd="0" presId="urn:microsoft.com/office/officeart/2005/8/layout/hierarchy1"/>
    <dgm:cxn modelId="{E39BD0CA-E04D-5A47-88DC-317D06872E86}" type="presParOf" srcId="{80CA33E7-7A24-904A-847C-70FC3053C118}" destId="{D1BD5D24-40F5-AB4A-A848-A17D17B61288}" srcOrd="4" destOrd="0" presId="urn:microsoft.com/office/officeart/2005/8/layout/hierarchy1"/>
    <dgm:cxn modelId="{A8373D87-1666-2E43-8B9F-44DDABD0FDDB}" type="presParOf" srcId="{80CA33E7-7A24-904A-847C-70FC3053C118}" destId="{8E338D44-D333-2143-9BF0-12F8BCFC40CA}" srcOrd="5" destOrd="0" presId="urn:microsoft.com/office/officeart/2005/8/layout/hierarchy1"/>
    <dgm:cxn modelId="{9D847D3B-F5CD-C243-9225-BD64B4A89951}" type="presParOf" srcId="{8E338D44-D333-2143-9BF0-12F8BCFC40CA}" destId="{11BBFD5A-EA98-CC43-8A2E-B042D21F682C}" srcOrd="0" destOrd="0" presId="urn:microsoft.com/office/officeart/2005/8/layout/hierarchy1"/>
    <dgm:cxn modelId="{EE1AC98A-1512-184A-8BA8-0E84987864FC}" type="presParOf" srcId="{11BBFD5A-EA98-CC43-8A2E-B042D21F682C}" destId="{457863C3-782B-6447-8E61-467CA6298704}" srcOrd="0" destOrd="0" presId="urn:microsoft.com/office/officeart/2005/8/layout/hierarchy1"/>
    <dgm:cxn modelId="{1789C036-93D7-B44E-A722-74E96D42BF94}" type="presParOf" srcId="{11BBFD5A-EA98-CC43-8A2E-B042D21F682C}" destId="{369E5F96-200E-7148-A0A9-79CA9C376B2E}" srcOrd="1" destOrd="0" presId="urn:microsoft.com/office/officeart/2005/8/layout/hierarchy1"/>
    <dgm:cxn modelId="{5FD6D130-3F99-0A40-8B80-EE57FEA907EA}" type="presParOf" srcId="{8E338D44-D333-2143-9BF0-12F8BCFC40CA}" destId="{45D4961C-B43A-3A4A-86B2-B8F78E041E01}" srcOrd="1" destOrd="0" presId="urn:microsoft.com/office/officeart/2005/8/layout/hierarchy1"/>
    <dgm:cxn modelId="{5EBFD8C1-8893-2248-B182-B61E8B4BBE8A}" type="presParOf" srcId="{80CA33E7-7A24-904A-847C-70FC3053C118}" destId="{40357D44-18FF-A448-B1E0-FF3DD45E749B}" srcOrd="6" destOrd="0" presId="urn:microsoft.com/office/officeart/2005/8/layout/hierarchy1"/>
    <dgm:cxn modelId="{45805117-FFE5-D24E-866E-AFEA13EDA733}" type="presParOf" srcId="{80CA33E7-7A24-904A-847C-70FC3053C118}" destId="{CE5A41EB-1A24-914F-BE24-B6A6B323701B}" srcOrd="7" destOrd="0" presId="urn:microsoft.com/office/officeart/2005/8/layout/hierarchy1"/>
    <dgm:cxn modelId="{47D96AC3-B524-CD4D-9784-A5882F2A14EE}" type="presParOf" srcId="{CE5A41EB-1A24-914F-BE24-B6A6B323701B}" destId="{7E483FEC-9CBF-5349-809A-B2993A9C87B1}" srcOrd="0" destOrd="0" presId="urn:microsoft.com/office/officeart/2005/8/layout/hierarchy1"/>
    <dgm:cxn modelId="{AFC970EB-B6A3-7F4A-A858-CBF482965520}" type="presParOf" srcId="{7E483FEC-9CBF-5349-809A-B2993A9C87B1}" destId="{81A37936-3490-7843-B33E-99C0C8A1360B}" srcOrd="0" destOrd="0" presId="urn:microsoft.com/office/officeart/2005/8/layout/hierarchy1"/>
    <dgm:cxn modelId="{A22CAE24-42AC-424C-9606-CBE473BE7345}" type="presParOf" srcId="{7E483FEC-9CBF-5349-809A-B2993A9C87B1}" destId="{B6EA8505-0E97-224A-855B-BDE3EAC8B541}" srcOrd="1" destOrd="0" presId="urn:microsoft.com/office/officeart/2005/8/layout/hierarchy1"/>
    <dgm:cxn modelId="{7078DD4B-B97C-EB4E-81AE-148A87B288AF}" type="presParOf" srcId="{CE5A41EB-1A24-914F-BE24-B6A6B323701B}" destId="{1746933A-0B81-B642-B398-4AA80A04882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22FD7C-D0A5-E54A-91D7-691BD3901491}" type="doc">
      <dgm:prSet loTypeId="urn:microsoft.com/office/officeart/2005/8/layout/list1" loCatId="" qsTypeId="urn:microsoft.com/office/officeart/2005/8/quickstyle/simple4" qsCatId="simple" csTypeId="urn:microsoft.com/office/officeart/2005/8/colors/colorful5" csCatId="colorful" phldr="1"/>
      <dgm:spPr/>
      <dgm:t>
        <a:bodyPr/>
        <a:lstStyle/>
        <a:p>
          <a:endParaRPr lang="en-US"/>
        </a:p>
      </dgm:t>
    </dgm:pt>
    <dgm:pt modelId="{FF6F80BE-881A-BF40-BF32-049B5B5C0C27}">
      <dgm:prSet phldrT="[Text]"/>
      <dgm:spPr/>
      <dgm:t>
        <a:bodyPr/>
        <a:lstStyle/>
        <a:p>
          <a:r>
            <a:rPr lang="en-US" dirty="0" smtClean="0"/>
            <a:t>What are the qualifications of the author?</a:t>
          </a:r>
          <a:endParaRPr lang="en-US" dirty="0"/>
        </a:p>
      </dgm:t>
    </dgm:pt>
    <dgm:pt modelId="{D64078BE-C405-8D42-B1B1-F084E1C7CD2F}" type="parTrans" cxnId="{0D8CAEAF-A345-4540-9D46-6011D2D4C899}">
      <dgm:prSet/>
      <dgm:spPr/>
      <dgm:t>
        <a:bodyPr/>
        <a:lstStyle/>
        <a:p>
          <a:endParaRPr lang="en-US"/>
        </a:p>
      </dgm:t>
    </dgm:pt>
    <dgm:pt modelId="{0DCC6227-28FE-4946-989F-285F5B5CA0E0}" type="sibTrans" cxnId="{0D8CAEAF-A345-4540-9D46-6011D2D4C899}">
      <dgm:prSet/>
      <dgm:spPr/>
      <dgm:t>
        <a:bodyPr/>
        <a:lstStyle/>
        <a:p>
          <a:endParaRPr lang="en-US"/>
        </a:p>
      </dgm:t>
    </dgm:pt>
    <dgm:pt modelId="{1E0D88E4-AA8D-9747-ADCF-1E8EE89441D8}">
      <dgm:prSet phldrT="[Text]"/>
      <dgm:spPr/>
      <dgm:t>
        <a:bodyPr/>
        <a:lstStyle/>
        <a:p>
          <a:r>
            <a:rPr lang="en-US" dirty="0" smtClean="0"/>
            <a:t>Are the facts accurate? </a:t>
          </a:r>
          <a:endParaRPr lang="en-US" dirty="0"/>
        </a:p>
      </dgm:t>
    </dgm:pt>
    <dgm:pt modelId="{39B84678-7AF5-BE41-8263-9C45BC0D2B1D}" type="parTrans" cxnId="{A68D4000-387B-6C44-A205-D657A90B70D6}">
      <dgm:prSet/>
      <dgm:spPr/>
      <dgm:t>
        <a:bodyPr/>
        <a:lstStyle/>
        <a:p>
          <a:endParaRPr lang="en-US"/>
        </a:p>
      </dgm:t>
    </dgm:pt>
    <dgm:pt modelId="{24A9CE3D-E4F5-E940-938D-C5A43C2870E0}" type="sibTrans" cxnId="{A68D4000-387B-6C44-A205-D657A90B70D6}">
      <dgm:prSet/>
      <dgm:spPr/>
      <dgm:t>
        <a:bodyPr/>
        <a:lstStyle/>
        <a:p>
          <a:endParaRPr lang="en-US"/>
        </a:p>
      </dgm:t>
    </dgm:pt>
    <dgm:pt modelId="{764C7D67-FBBE-404A-ABD2-8E76A4CCB2E2}">
      <dgm:prSet phldrT="[Text]"/>
      <dgm:spPr/>
      <dgm:t>
        <a:bodyPr/>
        <a:lstStyle/>
        <a:p>
          <a:r>
            <a:rPr lang="en-US" dirty="0" smtClean="0"/>
            <a:t>What is the purpose and scope of the piece? </a:t>
          </a:r>
          <a:endParaRPr lang="en-US" dirty="0"/>
        </a:p>
      </dgm:t>
    </dgm:pt>
    <dgm:pt modelId="{296F6D7B-56D1-0649-B77B-DB388824D592}" type="parTrans" cxnId="{5983161B-175C-DE4A-B2A1-A7AF4CF9D400}">
      <dgm:prSet/>
      <dgm:spPr/>
      <dgm:t>
        <a:bodyPr/>
        <a:lstStyle/>
        <a:p>
          <a:endParaRPr lang="en-US"/>
        </a:p>
      </dgm:t>
    </dgm:pt>
    <dgm:pt modelId="{572168CC-2294-0644-8D8D-59502F5F8303}" type="sibTrans" cxnId="{5983161B-175C-DE4A-B2A1-A7AF4CF9D400}">
      <dgm:prSet/>
      <dgm:spPr/>
      <dgm:t>
        <a:bodyPr/>
        <a:lstStyle/>
        <a:p>
          <a:endParaRPr lang="en-US"/>
        </a:p>
      </dgm:t>
    </dgm:pt>
    <dgm:pt modelId="{D7499755-EF95-7045-B17F-1AC8DC809ADE}">
      <dgm:prSet phldrT="[Text]"/>
      <dgm:spPr/>
      <dgm:t>
        <a:bodyPr/>
        <a:lstStyle/>
        <a:p>
          <a:r>
            <a:rPr lang="en-US" dirty="0" smtClean="0"/>
            <a:t>Look at their website or the back flap of book to gain background knowledge on author </a:t>
          </a:r>
        </a:p>
      </dgm:t>
    </dgm:pt>
    <dgm:pt modelId="{C2A10F3F-D22E-DA47-8D77-D53F9472BADD}" type="parTrans" cxnId="{792B06A8-953F-8141-A270-6114EA3F3039}">
      <dgm:prSet/>
      <dgm:spPr/>
      <dgm:t>
        <a:bodyPr/>
        <a:lstStyle/>
        <a:p>
          <a:endParaRPr lang="en-US"/>
        </a:p>
      </dgm:t>
    </dgm:pt>
    <dgm:pt modelId="{6C8B58A0-CE16-3F41-8CDE-18924EA87DFA}" type="sibTrans" cxnId="{792B06A8-953F-8141-A270-6114EA3F3039}">
      <dgm:prSet/>
      <dgm:spPr/>
      <dgm:t>
        <a:bodyPr/>
        <a:lstStyle/>
        <a:p>
          <a:endParaRPr lang="en-US"/>
        </a:p>
      </dgm:t>
    </dgm:pt>
    <dgm:pt modelId="{DA797D8E-EEEE-F943-AACF-1A918F601EDA}">
      <dgm:prSet phldrT="[Text]"/>
      <dgm:spPr/>
      <dgm:t>
        <a:bodyPr/>
        <a:lstStyle/>
        <a:p>
          <a:r>
            <a:rPr lang="en-US" dirty="0" smtClean="0"/>
            <a:t>Read the author's notes</a:t>
          </a:r>
        </a:p>
      </dgm:t>
    </dgm:pt>
    <dgm:pt modelId="{14AB2CE2-69D3-E94E-9F1C-CE440C4ED8C6}" type="parTrans" cxnId="{DA9F794A-64A0-A145-A312-2972567B4919}">
      <dgm:prSet/>
      <dgm:spPr/>
      <dgm:t>
        <a:bodyPr/>
        <a:lstStyle/>
        <a:p>
          <a:endParaRPr lang="en-US"/>
        </a:p>
      </dgm:t>
    </dgm:pt>
    <dgm:pt modelId="{DB319B33-EA41-E942-9CFA-995BB33DB846}" type="sibTrans" cxnId="{DA9F794A-64A0-A145-A312-2972567B4919}">
      <dgm:prSet/>
      <dgm:spPr/>
      <dgm:t>
        <a:bodyPr/>
        <a:lstStyle/>
        <a:p>
          <a:endParaRPr lang="en-US"/>
        </a:p>
      </dgm:t>
    </dgm:pt>
    <dgm:pt modelId="{F8D2843B-00F0-6949-A365-0FF8C9C13004}">
      <dgm:prSet phldrT="[Text]"/>
      <dgm:spPr/>
      <dgm:t>
        <a:bodyPr/>
        <a:lstStyle/>
        <a:p>
          <a:r>
            <a:rPr lang="en-US" dirty="0" smtClean="0"/>
            <a:t>We are not expected to be experts in all fields but we do need to know how to find resources to help us find good books. </a:t>
          </a:r>
        </a:p>
      </dgm:t>
    </dgm:pt>
    <dgm:pt modelId="{BAC03849-4424-9942-BCEC-3A5B241CEC0E}" type="parTrans" cxnId="{4FFD9574-30B3-1F41-A034-B5B7FC5DED92}">
      <dgm:prSet/>
      <dgm:spPr/>
      <dgm:t>
        <a:bodyPr/>
        <a:lstStyle/>
        <a:p>
          <a:endParaRPr lang="en-US"/>
        </a:p>
      </dgm:t>
    </dgm:pt>
    <dgm:pt modelId="{1DD723C0-9C64-0141-9F76-93A0137F237F}" type="sibTrans" cxnId="{4FFD9574-30B3-1F41-A034-B5B7FC5DED92}">
      <dgm:prSet/>
      <dgm:spPr/>
      <dgm:t>
        <a:bodyPr/>
        <a:lstStyle/>
        <a:p>
          <a:endParaRPr lang="en-US"/>
        </a:p>
      </dgm:t>
    </dgm:pt>
    <dgm:pt modelId="{3BBEE211-7B2A-CB48-9F84-14921F6A1010}">
      <dgm:prSet phldrT="[Text]"/>
      <dgm:spPr/>
      <dgm:t>
        <a:bodyPr/>
        <a:lstStyle/>
        <a:p>
          <a:r>
            <a:rPr lang="en-US" dirty="0" smtClean="0"/>
            <a:t>We can use resources like the Council</a:t>
          </a:r>
          <a:r>
            <a:rPr lang="en-US" baseline="0" dirty="0" smtClean="0"/>
            <a:t> on Books for Children’s</a:t>
          </a:r>
          <a:r>
            <a:rPr lang="en-US" dirty="0" smtClean="0"/>
            <a:t> list and see recommendations from content area professionals like the National</a:t>
          </a:r>
          <a:r>
            <a:rPr lang="en-US" baseline="0" dirty="0" smtClean="0"/>
            <a:t> Science Teachers Association. </a:t>
          </a:r>
          <a:endParaRPr lang="en-US" dirty="0" smtClean="0"/>
        </a:p>
      </dgm:t>
    </dgm:pt>
    <dgm:pt modelId="{EEEC7670-354E-864E-83F0-60E123FCDBA8}" type="parTrans" cxnId="{62B3B755-9A6B-064D-916C-1296FA1ED59C}">
      <dgm:prSet/>
      <dgm:spPr/>
      <dgm:t>
        <a:bodyPr/>
        <a:lstStyle/>
        <a:p>
          <a:endParaRPr lang="en-US"/>
        </a:p>
      </dgm:t>
    </dgm:pt>
    <dgm:pt modelId="{BA5B6003-6013-E247-B015-B1DA62507F89}" type="sibTrans" cxnId="{62B3B755-9A6B-064D-916C-1296FA1ED59C}">
      <dgm:prSet/>
      <dgm:spPr/>
      <dgm:t>
        <a:bodyPr/>
        <a:lstStyle/>
        <a:p>
          <a:endParaRPr lang="en-US"/>
        </a:p>
      </dgm:t>
    </dgm:pt>
    <dgm:pt modelId="{B502C3CD-D730-C743-AB6D-94E673630D6F}">
      <dgm:prSet phldrT="[Text]"/>
      <dgm:spPr/>
      <dgm:t>
        <a:bodyPr/>
        <a:lstStyle/>
        <a:p>
          <a:r>
            <a:rPr lang="en-US" dirty="0" smtClean="0"/>
            <a:t>Is it broad or </a:t>
          </a:r>
          <a:r>
            <a:rPr lang="en-US" dirty="0" smtClean="0"/>
            <a:t>narrow?</a:t>
          </a:r>
          <a:endParaRPr lang="en-US" dirty="0"/>
        </a:p>
      </dgm:t>
    </dgm:pt>
    <dgm:pt modelId="{0CB68EA1-4588-664F-956A-611113FD190E}" type="parTrans" cxnId="{00F6F8CF-AA42-834E-80AE-CA7D655813E9}">
      <dgm:prSet/>
      <dgm:spPr/>
      <dgm:t>
        <a:bodyPr/>
        <a:lstStyle/>
        <a:p>
          <a:endParaRPr lang="en-US"/>
        </a:p>
      </dgm:t>
    </dgm:pt>
    <dgm:pt modelId="{38307322-7132-F444-B1FD-B7035D159302}" type="sibTrans" cxnId="{00F6F8CF-AA42-834E-80AE-CA7D655813E9}">
      <dgm:prSet/>
      <dgm:spPr/>
      <dgm:t>
        <a:bodyPr/>
        <a:lstStyle/>
        <a:p>
          <a:endParaRPr lang="en-US"/>
        </a:p>
      </dgm:t>
    </dgm:pt>
    <dgm:pt modelId="{F631B3D5-9A73-7C4D-B924-68209452C024}">
      <dgm:prSet phldrT="[Text]"/>
      <dgm:spPr/>
      <dgm:t>
        <a:bodyPr/>
        <a:lstStyle/>
        <a:p>
          <a:r>
            <a:rPr lang="en-US" dirty="0" smtClean="0"/>
            <a:t>Your library should contain a little bit of both.</a:t>
          </a:r>
          <a:endParaRPr lang="en-US" dirty="0"/>
        </a:p>
      </dgm:t>
    </dgm:pt>
    <dgm:pt modelId="{CCF11F1C-4737-444A-9A0C-BDB79CC3CE89}" type="parTrans" cxnId="{C62DA471-0312-7A49-ADF7-E092DD663403}">
      <dgm:prSet/>
      <dgm:spPr/>
      <dgm:t>
        <a:bodyPr/>
        <a:lstStyle/>
        <a:p>
          <a:endParaRPr lang="en-US"/>
        </a:p>
      </dgm:t>
    </dgm:pt>
    <dgm:pt modelId="{39A75F1C-920F-5340-805F-61A2CB74F6A4}" type="sibTrans" cxnId="{C62DA471-0312-7A49-ADF7-E092DD663403}">
      <dgm:prSet/>
      <dgm:spPr/>
      <dgm:t>
        <a:bodyPr/>
        <a:lstStyle/>
        <a:p>
          <a:endParaRPr lang="en-US"/>
        </a:p>
      </dgm:t>
    </dgm:pt>
    <dgm:pt modelId="{69D8052C-1232-734E-8960-CECECE725E3D}">
      <dgm:prSet phldrT="[Text]"/>
      <dgm:spPr/>
      <dgm:t>
        <a:bodyPr/>
        <a:lstStyle/>
        <a:p>
          <a:r>
            <a:rPr lang="en-US" dirty="0" smtClean="0"/>
            <a:t>Think about the organization of the book. Will it help children find what they need?</a:t>
          </a:r>
          <a:endParaRPr lang="en-US" dirty="0"/>
        </a:p>
      </dgm:t>
    </dgm:pt>
    <dgm:pt modelId="{05261B5A-A419-7744-8F86-57A6BA2F3AFB}" type="parTrans" cxnId="{85921948-CA07-6443-856A-E29276215455}">
      <dgm:prSet/>
      <dgm:spPr/>
      <dgm:t>
        <a:bodyPr/>
        <a:lstStyle/>
        <a:p>
          <a:endParaRPr lang="en-US"/>
        </a:p>
      </dgm:t>
    </dgm:pt>
    <dgm:pt modelId="{A94E2861-D1C6-AF46-AA0A-19C6460FCADE}" type="sibTrans" cxnId="{85921948-CA07-6443-856A-E29276215455}">
      <dgm:prSet/>
      <dgm:spPr/>
      <dgm:t>
        <a:bodyPr/>
        <a:lstStyle/>
        <a:p>
          <a:endParaRPr lang="en-US"/>
        </a:p>
      </dgm:t>
    </dgm:pt>
    <dgm:pt modelId="{BB7C9B86-204B-CC48-A670-2B31A40F2821}">
      <dgm:prSet phldrT="[Text]"/>
      <dgm:spPr/>
      <dgm:t>
        <a:bodyPr/>
        <a:lstStyle/>
        <a:p>
          <a:r>
            <a:rPr lang="en-US" dirty="0" smtClean="0"/>
            <a:t>Does it have a table of contents, index, glossary, and a bibliography?</a:t>
          </a:r>
          <a:endParaRPr lang="en-US" dirty="0"/>
        </a:p>
      </dgm:t>
    </dgm:pt>
    <dgm:pt modelId="{0A581AC3-2029-9F4E-B6AB-221F7A20DD0E}" type="parTrans" cxnId="{900C8FF4-7402-5743-BE5D-434AEB20B1E8}">
      <dgm:prSet/>
      <dgm:spPr/>
      <dgm:t>
        <a:bodyPr/>
        <a:lstStyle/>
        <a:p>
          <a:endParaRPr lang="en-US"/>
        </a:p>
      </dgm:t>
    </dgm:pt>
    <dgm:pt modelId="{659CFD31-DF03-4846-9283-84216F43EB1D}" type="sibTrans" cxnId="{900C8FF4-7402-5743-BE5D-434AEB20B1E8}">
      <dgm:prSet/>
      <dgm:spPr/>
      <dgm:t>
        <a:bodyPr/>
        <a:lstStyle/>
        <a:p>
          <a:endParaRPr lang="en-US"/>
        </a:p>
      </dgm:t>
    </dgm:pt>
    <dgm:pt modelId="{164613DF-9361-2A42-829E-CE21F4546E61}">
      <dgm:prSet phldrT="[Text]"/>
      <dgm:spPr/>
      <dgm:t>
        <a:bodyPr/>
        <a:lstStyle/>
        <a:p>
          <a:r>
            <a:rPr lang="en-US" dirty="0" smtClean="0"/>
            <a:t>Does it have a timeline and suggestions for further reading?</a:t>
          </a:r>
          <a:endParaRPr lang="en-US" dirty="0"/>
        </a:p>
      </dgm:t>
    </dgm:pt>
    <dgm:pt modelId="{4B493DC1-626F-8848-80B6-585909C6DAFB}" type="parTrans" cxnId="{5A2BF173-880F-1F4B-BE93-1BD91C0D816B}">
      <dgm:prSet/>
      <dgm:spPr/>
      <dgm:t>
        <a:bodyPr/>
        <a:lstStyle/>
        <a:p>
          <a:endParaRPr lang="en-US"/>
        </a:p>
      </dgm:t>
    </dgm:pt>
    <dgm:pt modelId="{FAAC0E81-4090-B743-9EAD-989D2D6214B3}" type="sibTrans" cxnId="{5A2BF173-880F-1F4B-BE93-1BD91C0D816B}">
      <dgm:prSet/>
      <dgm:spPr/>
      <dgm:t>
        <a:bodyPr/>
        <a:lstStyle/>
        <a:p>
          <a:endParaRPr lang="en-US"/>
        </a:p>
      </dgm:t>
    </dgm:pt>
    <dgm:pt modelId="{1A771605-1848-7741-9316-AF112E7DD93B}">
      <dgm:prSet phldrT="[Text]"/>
      <dgm:spPr/>
      <dgm:t>
        <a:bodyPr/>
        <a:lstStyle/>
        <a:p>
          <a:r>
            <a:rPr lang="en-US" dirty="0" smtClean="0"/>
            <a:t>What roles do visuals play?</a:t>
          </a:r>
          <a:endParaRPr lang="en-US" dirty="0"/>
        </a:p>
      </dgm:t>
    </dgm:pt>
    <dgm:pt modelId="{B9F2FADE-0783-4948-95AC-FE16A60B5825}" type="parTrans" cxnId="{00346D1F-C1C9-8242-B855-FC6A350AB77A}">
      <dgm:prSet/>
      <dgm:spPr/>
      <dgm:t>
        <a:bodyPr/>
        <a:lstStyle/>
        <a:p>
          <a:endParaRPr lang="en-US"/>
        </a:p>
      </dgm:t>
    </dgm:pt>
    <dgm:pt modelId="{39F8D6E8-56F0-B347-90A7-0E31F0DA5A30}" type="sibTrans" cxnId="{00346D1F-C1C9-8242-B855-FC6A350AB77A}">
      <dgm:prSet/>
      <dgm:spPr/>
      <dgm:t>
        <a:bodyPr/>
        <a:lstStyle/>
        <a:p>
          <a:endParaRPr lang="en-US"/>
        </a:p>
      </dgm:t>
    </dgm:pt>
    <dgm:pt modelId="{CE99D22F-0D68-9446-9D89-F84AEC779F32}">
      <dgm:prSet phldrT="[Text]"/>
      <dgm:spPr/>
      <dgm:t>
        <a:bodyPr/>
        <a:lstStyle/>
        <a:p>
          <a:r>
            <a:rPr lang="en-US" dirty="0" smtClean="0"/>
            <a:t>Are there call-out boxes, real life photographs, graphic organizers, charts,</a:t>
          </a:r>
          <a:r>
            <a:rPr lang="en-US" baseline="0" dirty="0" smtClean="0"/>
            <a:t> and maps</a:t>
          </a:r>
          <a:r>
            <a:rPr lang="en-US" dirty="0" smtClean="0"/>
            <a:t>?</a:t>
          </a:r>
          <a:endParaRPr lang="en-US" dirty="0"/>
        </a:p>
      </dgm:t>
    </dgm:pt>
    <dgm:pt modelId="{828B4538-7E65-2D4E-B9F7-A1550F1A1EA0}" type="parTrans" cxnId="{6DFB2373-1892-8844-9DD9-CE7211D13116}">
      <dgm:prSet/>
      <dgm:spPr/>
      <dgm:t>
        <a:bodyPr/>
        <a:lstStyle/>
        <a:p>
          <a:endParaRPr lang="en-US"/>
        </a:p>
      </dgm:t>
    </dgm:pt>
    <dgm:pt modelId="{0FC74866-4210-8C4E-85AD-DDC3827DBB80}" type="sibTrans" cxnId="{6DFB2373-1892-8844-9DD9-CE7211D13116}">
      <dgm:prSet/>
      <dgm:spPr/>
      <dgm:t>
        <a:bodyPr/>
        <a:lstStyle/>
        <a:p>
          <a:endParaRPr lang="en-US"/>
        </a:p>
      </dgm:t>
    </dgm:pt>
    <dgm:pt modelId="{41CA2ADF-4D06-284B-8700-E6911EA90E11}">
      <dgm:prSet phldrT="[Text]"/>
      <dgm:spPr/>
      <dgm:t>
        <a:bodyPr/>
        <a:lstStyle/>
        <a:p>
          <a:endParaRPr lang="en-US" dirty="0"/>
        </a:p>
      </dgm:t>
    </dgm:pt>
    <dgm:pt modelId="{0B2056BA-ED81-D840-81BD-31DC264A87E7}" type="parTrans" cxnId="{6CBCB44D-0DFA-B242-8DD8-034F37AF1A8A}">
      <dgm:prSet/>
      <dgm:spPr/>
      <dgm:t>
        <a:bodyPr/>
        <a:lstStyle/>
        <a:p>
          <a:endParaRPr lang="en-US"/>
        </a:p>
      </dgm:t>
    </dgm:pt>
    <dgm:pt modelId="{9AEF35F9-4451-7349-8D29-B15B823D114C}" type="sibTrans" cxnId="{6CBCB44D-0DFA-B242-8DD8-034F37AF1A8A}">
      <dgm:prSet/>
      <dgm:spPr/>
      <dgm:t>
        <a:bodyPr/>
        <a:lstStyle/>
        <a:p>
          <a:endParaRPr lang="en-US"/>
        </a:p>
      </dgm:t>
    </dgm:pt>
    <dgm:pt modelId="{DA2E1870-3170-DD44-93CC-DC710C87DF4B}">
      <dgm:prSet phldrT="[Text]"/>
      <dgm:spPr/>
      <dgm:t>
        <a:bodyPr/>
        <a:lstStyle/>
        <a:p>
          <a:r>
            <a:rPr lang="en-US" dirty="0" smtClean="0"/>
            <a:t>Do the visuals help break up the text?</a:t>
          </a:r>
          <a:endParaRPr lang="en-US" dirty="0"/>
        </a:p>
      </dgm:t>
    </dgm:pt>
    <dgm:pt modelId="{FDA75297-58FD-F749-8969-4723FD555B11}" type="parTrans" cxnId="{56490C6E-F9DF-5B4A-A45C-FF5307003303}">
      <dgm:prSet/>
      <dgm:spPr/>
      <dgm:t>
        <a:bodyPr/>
        <a:lstStyle/>
        <a:p>
          <a:endParaRPr lang="en-US"/>
        </a:p>
      </dgm:t>
    </dgm:pt>
    <dgm:pt modelId="{12207BF1-007A-CA46-AB6C-E3510F130259}" type="sibTrans" cxnId="{56490C6E-F9DF-5B4A-A45C-FF5307003303}">
      <dgm:prSet/>
      <dgm:spPr/>
      <dgm:t>
        <a:bodyPr/>
        <a:lstStyle/>
        <a:p>
          <a:endParaRPr lang="en-US"/>
        </a:p>
      </dgm:t>
    </dgm:pt>
    <dgm:pt modelId="{1C8BCECD-4304-F042-B808-1DC89CE019D2}" type="pres">
      <dgm:prSet presAssocID="{7122FD7C-D0A5-E54A-91D7-691BD3901491}" presName="linear" presStyleCnt="0">
        <dgm:presLayoutVars>
          <dgm:dir/>
          <dgm:animLvl val="lvl"/>
          <dgm:resizeHandles val="exact"/>
        </dgm:presLayoutVars>
      </dgm:prSet>
      <dgm:spPr/>
      <dgm:t>
        <a:bodyPr/>
        <a:lstStyle/>
        <a:p>
          <a:endParaRPr lang="en-US"/>
        </a:p>
      </dgm:t>
    </dgm:pt>
    <dgm:pt modelId="{EA328B69-4181-8944-B536-C62B9D01BA31}" type="pres">
      <dgm:prSet presAssocID="{FF6F80BE-881A-BF40-BF32-049B5B5C0C27}" presName="parentLin" presStyleCnt="0"/>
      <dgm:spPr/>
    </dgm:pt>
    <dgm:pt modelId="{B2150C89-80C8-3C40-9942-9296B99A1720}" type="pres">
      <dgm:prSet presAssocID="{FF6F80BE-881A-BF40-BF32-049B5B5C0C27}" presName="parentLeftMargin" presStyleLbl="node1" presStyleIdx="0" presStyleCnt="5"/>
      <dgm:spPr/>
      <dgm:t>
        <a:bodyPr/>
        <a:lstStyle/>
        <a:p>
          <a:endParaRPr lang="en-US"/>
        </a:p>
      </dgm:t>
    </dgm:pt>
    <dgm:pt modelId="{C7891DDE-2D68-C747-95FC-4D20811B3DAD}" type="pres">
      <dgm:prSet presAssocID="{FF6F80BE-881A-BF40-BF32-049B5B5C0C27}" presName="parentText" presStyleLbl="node1" presStyleIdx="0" presStyleCnt="5">
        <dgm:presLayoutVars>
          <dgm:chMax val="0"/>
          <dgm:bulletEnabled val="1"/>
        </dgm:presLayoutVars>
      </dgm:prSet>
      <dgm:spPr/>
      <dgm:t>
        <a:bodyPr/>
        <a:lstStyle/>
        <a:p>
          <a:endParaRPr lang="en-US"/>
        </a:p>
      </dgm:t>
    </dgm:pt>
    <dgm:pt modelId="{5410B331-0E51-9442-9E96-5CE8813E3172}" type="pres">
      <dgm:prSet presAssocID="{FF6F80BE-881A-BF40-BF32-049B5B5C0C27}" presName="negativeSpace" presStyleCnt="0"/>
      <dgm:spPr/>
    </dgm:pt>
    <dgm:pt modelId="{6F31D443-B31E-2B40-B56A-863E909DB8A7}" type="pres">
      <dgm:prSet presAssocID="{FF6F80BE-881A-BF40-BF32-049B5B5C0C27}" presName="childText" presStyleLbl="conFgAcc1" presStyleIdx="0" presStyleCnt="5">
        <dgm:presLayoutVars>
          <dgm:bulletEnabled val="1"/>
        </dgm:presLayoutVars>
      </dgm:prSet>
      <dgm:spPr/>
      <dgm:t>
        <a:bodyPr/>
        <a:lstStyle/>
        <a:p>
          <a:endParaRPr lang="en-US"/>
        </a:p>
      </dgm:t>
    </dgm:pt>
    <dgm:pt modelId="{247C0C51-4105-0D43-B60F-F6D65577EBC5}" type="pres">
      <dgm:prSet presAssocID="{0DCC6227-28FE-4946-989F-285F5B5CA0E0}" presName="spaceBetweenRectangles" presStyleCnt="0"/>
      <dgm:spPr/>
    </dgm:pt>
    <dgm:pt modelId="{A01582F5-A6DB-1D4B-9C59-C5A3764C2D96}" type="pres">
      <dgm:prSet presAssocID="{1E0D88E4-AA8D-9747-ADCF-1E8EE89441D8}" presName="parentLin" presStyleCnt="0"/>
      <dgm:spPr/>
    </dgm:pt>
    <dgm:pt modelId="{3D7FDB38-3951-C442-B0C5-7546EE808550}" type="pres">
      <dgm:prSet presAssocID="{1E0D88E4-AA8D-9747-ADCF-1E8EE89441D8}" presName="parentLeftMargin" presStyleLbl="node1" presStyleIdx="0" presStyleCnt="5"/>
      <dgm:spPr/>
      <dgm:t>
        <a:bodyPr/>
        <a:lstStyle/>
        <a:p>
          <a:endParaRPr lang="en-US"/>
        </a:p>
      </dgm:t>
    </dgm:pt>
    <dgm:pt modelId="{00C57EBD-D419-A045-B81E-A461433D97FD}" type="pres">
      <dgm:prSet presAssocID="{1E0D88E4-AA8D-9747-ADCF-1E8EE89441D8}" presName="parentText" presStyleLbl="node1" presStyleIdx="1" presStyleCnt="5">
        <dgm:presLayoutVars>
          <dgm:chMax val="0"/>
          <dgm:bulletEnabled val="1"/>
        </dgm:presLayoutVars>
      </dgm:prSet>
      <dgm:spPr/>
      <dgm:t>
        <a:bodyPr/>
        <a:lstStyle/>
        <a:p>
          <a:endParaRPr lang="en-US"/>
        </a:p>
      </dgm:t>
    </dgm:pt>
    <dgm:pt modelId="{3489786F-416F-4144-BB22-6619DDE495FC}" type="pres">
      <dgm:prSet presAssocID="{1E0D88E4-AA8D-9747-ADCF-1E8EE89441D8}" presName="negativeSpace" presStyleCnt="0"/>
      <dgm:spPr/>
    </dgm:pt>
    <dgm:pt modelId="{CE688568-65AA-1947-BBF6-6B76BE0BF8B4}" type="pres">
      <dgm:prSet presAssocID="{1E0D88E4-AA8D-9747-ADCF-1E8EE89441D8}" presName="childText" presStyleLbl="conFgAcc1" presStyleIdx="1" presStyleCnt="5">
        <dgm:presLayoutVars>
          <dgm:bulletEnabled val="1"/>
        </dgm:presLayoutVars>
      </dgm:prSet>
      <dgm:spPr/>
      <dgm:t>
        <a:bodyPr/>
        <a:lstStyle/>
        <a:p>
          <a:endParaRPr lang="en-US"/>
        </a:p>
      </dgm:t>
    </dgm:pt>
    <dgm:pt modelId="{97F0A2C9-26F1-D34D-BE38-4749ED5606BE}" type="pres">
      <dgm:prSet presAssocID="{24A9CE3D-E4F5-E940-938D-C5A43C2870E0}" presName="spaceBetweenRectangles" presStyleCnt="0"/>
      <dgm:spPr/>
    </dgm:pt>
    <dgm:pt modelId="{4FC6E918-2A73-554B-A48E-B75DAF463AD5}" type="pres">
      <dgm:prSet presAssocID="{764C7D67-FBBE-404A-ABD2-8E76A4CCB2E2}" presName="parentLin" presStyleCnt="0"/>
      <dgm:spPr/>
    </dgm:pt>
    <dgm:pt modelId="{B62F722E-0119-894C-B273-10375F624559}" type="pres">
      <dgm:prSet presAssocID="{764C7D67-FBBE-404A-ABD2-8E76A4CCB2E2}" presName="parentLeftMargin" presStyleLbl="node1" presStyleIdx="1" presStyleCnt="5"/>
      <dgm:spPr/>
      <dgm:t>
        <a:bodyPr/>
        <a:lstStyle/>
        <a:p>
          <a:endParaRPr lang="en-US"/>
        </a:p>
      </dgm:t>
    </dgm:pt>
    <dgm:pt modelId="{1F9DA9DE-2ECD-1844-A5DA-42477F18CF48}" type="pres">
      <dgm:prSet presAssocID="{764C7D67-FBBE-404A-ABD2-8E76A4CCB2E2}" presName="parentText" presStyleLbl="node1" presStyleIdx="2" presStyleCnt="5">
        <dgm:presLayoutVars>
          <dgm:chMax val="0"/>
          <dgm:bulletEnabled val="1"/>
        </dgm:presLayoutVars>
      </dgm:prSet>
      <dgm:spPr/>
      <dgm:t>
        <a:bodyPr/>
        <a:lstStyle/>
        <a:p>
          <a:endParaRPr lang="en-US"/>
        </a:p>
      </dgm:t>
    </dgm:pt>
    <dgm:pt modelId="{312B5A0A-0B2A-E846-9825-5B8CD8DCBBD5}" type="pres">
      <dgm:prSet presAssocID="{764C7D67-FBBE-404A-ABD2-8E76A4CCB2E2}" presName="negativeSpace" presStyleCnt="0"/>
      <dgm:spPr/>
    </dgm:pt>
    <dgm:pt modelId="{DE7B7196-85D6-B948-B544-E40F3B02C645}" type="pres">
      <dgm:prSet presAssocID="{764C7D67-FBBE-404A-ABD2-8E76A4CCB2E2}" presName="childText" presStyleLbl="conFgAcc1" presStyleIdx="2" presStyleCnt="5">
        <dgm:presLayoutVars>
          <dgm:bulletEnabled val="1"/>
        </dgm:presLayoutVars>
      </dgm:prSet>
      <dgm:spPr/>
      <dgm:t>
        <a:bodyPr/>
        <a:lstStyle/>
        <a:p>
          <a:endParaRPr lang="en-US"/>
        </a:p>
      </dgm:t>
    </dgm:pt>
    <dgm:pt modelId="{5707C11C-238A-4B4B-B257-4766565AE61D}" type="pres">
      <dgm:prSet presAssocID="{572168CC-2294-0644-8D8D-59502F5F8303}" presName="spaceBetweenRectangles" presStyleCnt="0"/>
      <dgm:spPr/>
    </dgm:pt>
    <dgm:pt modelId="{93E1B0E9-8128-E745-832B-3DF83151C48D}" type="pres">
      <dgm:prSet presAssocID="{69D8052C-1232-734E-8960-CECECE725E3D}" presName="parentLin" presStyleCnt="0"/>
      <dgm:spPr/>
    </dgm:pt>
    <dgm:pt modelId="{1945B826-AA1E-4F47-A2CA-74AEF1466E31}" type="pres">
      <dgm:prSet presAssocID="{69D8052C-1232-734E-8960-CECECE725E3D}" presName="parentLeftMargin" presStyleLbl="node1" presStyleIdx="2" presStyleCnt="5"/>
      <dgm:spPr/>
      <dgm:t>
        <a:bodyPr/>
        <a:lstStyle/>
        <a:p>
          <a:endParaRPr lang="en-US"/>
        </a:p>
      </dgm:t>
    </dgm:pt>
    <dgm:pt modelId="{E62A4B9B-31A4-1A46-806E-2E45EAA8660F}" type="pres">
      <dgm:prSet presAssocID="{69D8052C-1232-734E-8960-CECECE725E3D}" presName="parentText" presStyleLbl="node1" presStyleIdx="3" presStyleCnt="5">
        <dgm:presLayoutVars>
          <dgm:chMax val="0"/>
          <dgm:bulletEnabled val="1"/>
        </dgm:presLayoutVars>
      </dgm:prSet>
      <dgm:spPr/>
      <dgm:t>
        <a:bodyPr/>
        <a:lstStyle/>
        <a:p>
          <a:endParaRPr lang="en-US"/>
        </a:p>
      </dgm:t>
    </dgm:pt>
    <dgm:pt modelId="{AC83FA9A-7918-6945-888E-A9EF0D72FDC9}" type="pres">
      <dgm:prSet presAssocID="{69D8052C-1232-734E-8960-CECECE725E3D}" presName="negativeSpace" presStyleCnt="0"/>
      <dgm:spPr/>
    </dgm:pt>
    <dgm:pt modelId="{38B2FCC9-F1A5-3E43-822F-9FB450865FC0}" type="pres">
      <dgm:prSet presAssocID="{69D8052C-1232-734E-8960-CECECE725E3D}" presName="childText" presStyleLbl="conFgAcc1" presStyleIdx="3" presStyleCnt="5">
        <dgm:presLayoutVars>
          <dgm:bulletEnabled val="1"/>
        </dgm:presLayoutVars>
      </dgm:prSet>
      <dgm:spPr/>
      <dgm:t>
        <a:bodyPr/>
        <a:lstStyle/>
        <a:p>
          <a:endParaRPr lang="en-US"/>
        </a:p>
      </dgm:t>
    </dgm:pt>
    <dgm:pt modelId="{71924EA3-1443-2141-8219-AE02ACAA36F0}" type="pres">
      <dgm:prSet presAssocID="{A94E2861-D1C6-AF46-AA0A-19C6460FCADE}" presName="spaceBetweenRectangles" presStyleCnt="0"/>
      <dgm:spPr/>
    </dgm:pt>
    <dgm:pt modelId="{447093D4-3049-2C45-BB21-B41467E4643E}" type="pres">
      <dgm:prSet presAssocID="{1A771605-1848-7741-9316-AF112E7DD93B}" presName="parentLin" presStyleCnt="0"/>
      <dgm:spPr/>
    </dgm:pt>
    <dgm:pt modelId="{3F91584F-1D4A-D143-9CF5-1372C8370094}" type="pres">
      <dgm:prSet presAssocID="{1A771605-1848-7741-9316-AF112E7DD93B}" presName="parentLeftMargin" presStyleLbl="node1" presStyleIdx="3" presStyleCnt="5"/>
      <dgm:spPr/>
      <dgm:t>
        <a:bodyPr/>
        <a:lstStyle/>
        <a:p>
          <a:endParaRPr lang="en-US"/>
        </a:p>
      </dgm:t>
    </dgm:pt>
    <dgm:pt modelId="{851D833C-8352-8049-903B-853ED758B7FB}" type="pres">
      <dgm:prSet presAssocID="{1A771605-1848-7741-9316-AF112E7DD93B}" presName="parentText" presStyleLbl="node1" presStyleIdx="4" presStyleCnt="5">
        <dgm:presLayoutVars>
          <dgm:chMax val="0"/>
          <dgm:bulletEnabled val="1"/>
        </dgm:presLayoutVars>
      </dgm:prSet>
      <dgm:spPr/>
      <dgm:t>
        <a:bodyPr/>
        <a:lstStyle/>
        <a:p>
          <a:endParaRPr lang="en-US"/>
        </a:p>
      </dgm:t>
    </dgm:pt>
    <dgm:pt modelId="{80CFA901-7A5E-4D42-B076-B486D3F6C2E6}" type="pres">
      <dgm:prSet presAssocID="{1A771605-1848-7741-9316-AF112E7DD93B}" presName="negativeSpace" presStyleCnt="0"/>
      <dgm:spPr/>
    </dgm:pt>
    <dgm:pt modelId="{6795F4FB-7DD1-B047-A45E-350DD241B1EE}" type="pres">
      <dgm:prSet presAssocID="{1A771605-1848-7741-9316-AF112E7DD93B}" presName="childText" presStyleLbl="conFgAcc1" presStyleIdx="4" presStyleCnt="5">
        <dgm:presLayoutVars>
          <dgm:bulletEnabled val="1"/>
        </dgm:presLayoutVars>
      </dgm:prSet>
      <dgm:spPr/>
      <dgm:t>
        <a:bodyPr/>
        <a:lstStyle/>
        <a:p>
          <a:endParaRPr lang="en-US"/>
        </a:p>
      </dgm:t>
    </dgm:pt>
  </dgm:ptLst>
  <dgm:cxnLst>
    <dgm:cxn modelId="{97E41E83-E703-E644-92CC-244249ED05D7}" type="presOf" srcId="{69D8052C-1232-734E-8960-CECECE725E3D}" destId="{E62A4B9B-31A4-1A46-806E-2E45EAA8660F}" srcOrd="1" destOrd="0" presId="urn:microsoft.com/office/officeart/2005/8/layout/list1"/>
    <dgm:cxn modelId="{868CC6C4-0095-8643-AE2C-A3F97A09A5E1}" type="presOf" srcId="{69D8052C-1232-734E-8960-CECECE725E3D}" destId="{1945B826-AA1E-4F47-A2CA-74AEF1466E31}" srcOrd="0" destOrd="0" presId="urn:microsoft.com/office/officeart/2005/8/layout/list1"/>
    <dgm:cxn modelId="{4FFD9574-30B3-1F41-A034-B5B7FC5DED92}" srcId="{1E0D88E4-AA8D-9747-ADCF-1E8EE89441D8}" destId="{F8D2843B-00F0-6949-A365-0FF8C9C13004}" srcOrd="0" destOrd="0" parTransId="{BAC03849-4424-9942-BCEC-3A5B241CEC0E}" sibTransId="{1DD723C0-9C64-0141-9F76-93A0137F237F}"/>
    <dgm:cxn modelId="{DA9F794A-64A0-A145-A312-2972567B4919}" srcId="{FF6F80BE-881A-BF40-BF32-049B5B5C0C27}" destId="{DA797D8E-EEEE-F943-AACF-1A918F601EDA}" srcOrd="1" destOrd="0" parTransId="{14AB2CE2-69D3-E94E-9F1C-CE440C4ED8C6}" sibTransId="{DB319B33-EA41-E942-9CFA-995BB33DB846}"/>
    <dgm:cxn modelId="{FD416452-2F13-0245-9766-0ED77178022B}" type="presOf" srcId="{D7499755-EF95-7045-B17F-1AC8DC809ADE}" destId="{6F31D443-B31E-2B40-B56A-863E909DB8A7}" srcOrd="0" destOrd="0" presId="urn:microsoft.com/office/officeart/2005/8/layout/list1"/>
    <dgm:cxn modelId="{56490C6E-F9DF-5B4A-A45C-FF5307003303}" srcId="{1A771605-1848-7741-9316-AF112E7DD93B}" destId="{DA2E1870-3170-DD44-93CC-DC710C87DF4B}" srcOrd="1" destOrd="0" parTransId="{FDA75297-58FD-F749-8969-4723FD555B11}" sibTransId="{12207BF1-007A-CA46-AB6C-E3510F130259}"/>
    <dgm:cxn modelId="{900C8FF4-7402-5743-BE5D-434AEB20B1E8}" srcId="{69D8052C-1232-734E-8960-CECECE725E3D}" destId="{BB7C9B86-204B-CC48-A670-2B31A40F2821}" srcOrd="0" destOrd="0" parTransId="{0A581AC3-2029-9F4E-B6AB-221F7A20DD0E}" sibTransId="{659CFD31-DF03-4846-9283-84216F43EB1D}"/>
    <dgm:cxn modelId="{6CBCB44D-0DFA-B242-8DD8-034F37AF1A8A}" srcId="{1A771605-1848-7741-9316-AF112E7DD93B}" destId="{41CA2ADF-4D06-284B-8700-E6911EA90E11}" srcOrd="2" destOrd="0" parTransId="{0B2056BA-ED81-D840-81BD-31DC264A87E7}" sibTransId="{9AEF35F9-4451-7349-8D29-B15B823D114C}"/>
    <dgm:cxn modelId="{4342FAA7-7FFE-884B-B4D6-E79A4D133F0F}" type="presOf" srcId="{DA797D8E-EEEE-F943-AACF-1A918F601EDA}" destId="{6F31D443-B31E-2B40-B56A-863E909DB8A7}" srcOrd="0" destOrd="1" presId="urn:microsoft.com/office/officeart/2005/8/layout/list1"/>
    <dgm:cxn modelId="{A68D4000-387B-6C44-A205-D657A90B70D6}" srcId="{7122FD7C-D0A5-E54A-91D7-691BD3901491}" destId="{1E0D88E4-AA8D-9747-ADCF-1E8EE89441D8}" srcOrd="1" destOrd="0" parTransId="{39B84678-7AF5-BE41-8263-9C45BC0D2B1D}" sibTransId="{24A9CE3D-E4F5-E940-938D-C5A43C2870E0}"/>
    <dgm:cxn modelId="{285F0075-4122-A745-AA46-0ED58C0B0C81}" type="presOf" srcId="{1A771605-1848-7741-9316-AF112E7DD93B}" destId="{851D833C-8352-8049-903B-853ED758B7FB}" srcOrd="1" destOrd="0" presId="urn:microsoft.com/office/officeart/2005/8/layout/list1"/>
    <dgm:cxn modelId="{0D8CAEAF-A345-4540-9D46-6011D2D4C899}" srcId="{7122FD7C-D0A5-E54A-91D7-691BD3901491}" destId="{FF6F80BE-881A-BF40-BF32-049B5B5C0C27}" srcOrd="0" destOrd="0" parTransId="{D64078BE-C405-8D42-B1B1-F084E1C7CD2F}" sibTransId="{0DCC6227-28FE-4946-989F-285F5B5CA0E0}"/>
    <dgm:cxn modelId="{BEF95F97-469D-2743-B512-3F2F39524BEF}" type="presOf" srcId="{764C7D67-FBBE-404A-ABD2-8E76A4CCB2E2}" destId="{1F9DA9DE-2ECD-1844-A5DA-42477F18CF48}" srcOrd="1" destOrd="0" presId="urn:microsoft.com/office/officeart/2005/8/layout/list1"/>
    <dgm:cxn modelId="{7A5C570C-DEFE-5246-A1C7-8190B567F560}" type="presOf" srcId="{41CA2ADF-4D06-284B-8700-E6911EA90E11}" destId="{6795F4FB-7DD1-B047-A45E-350DD241B1EE}" srcOrd="0" destOrd="2" presId="urn:microsoft.com/office/officeart/2005/8/layout/list1"/>
    <dgm:cxn modelId="{71650420-E15E-1B4F-B61C-40D7A63D8041}" type="presOf" srcId="{7122FD7C-D0A5-E54A-91D7-691BD3901491}" destId="{1C8BCECD-4304-F042-B808-1DC89CE019D2}" srcOrd="0" destOrd="0" presId="urn:microsoft.com/office/officeart/2005/8/layout/list1"/>
    <dgm:cxn modelId="{6DFB2373-1892-8844-9DD9-CE7211D13116}" srcId="{1A771605-1848-7741-9316-AF112E7DD93B}" destId="{CE99D22F-0D68-9446-9D89-F84AEC779F32}" srcOrd="0" destOrd="0" parTransId="{828B4538-7E65-2D4E-B9F7-A1550F1A1EA0}" sibTransId="{0FC74866-4210-8C4E-85AD-DDC3827DBB80}"/>
    <dgm:cxn modelId="{00F6F8CF-AA42-834E-80AE-CA7D655813E9}" srcId="{764C7D67-FBBE-404A-ABD2-8E76A4CCB2E2}" destId="{B502C3CD-D730-C743-AB6D-94E673630D6F}" srcOrd="0" destOrd="0" parTransId="{0CB68EA1-4588-664F-956A-611113FD190E}" sibTransId="{38307322-7132-F444-B1FD-B7035D159302}"/>
    <dgm:cxn modelId="{A28BCBA8-BEAE-584C-9149-2D0F9017178E}" type="presOf" srcId="{B502C3CD-D730-C743-AB6D-94E673630D6F}" destId="{DE7B7196-85D6-B948-B544-E40F3B02C645}" srcOrd="0" destOrd="0" presId="urn:microsoft.com/office/officeart/2005/8/layout/list1"/>
    <dgm:cxn modelId="{63B42B48-44AB-8949-8657-ECFF60CE97E0}" type="presOf" srcId="{1E0D88E4-AA8D-9747-ADCF-1E8EE89441D8}" destId="{00C57EBD-D419-A045-B81E-A461433D97FD}" srcOrd="1" destOrd="0" presId="urn:microsoft.com/office/officeart/2005/8/layout/list1"/>
    <dgm:cxn modelId="{C62DA471-0312-7A49-ADF7-E092DD663403}" srcId="{764C7D67-FBBE-404A-ABD2-8E76A4CCB2E2}" destId="{F631B3D5-9A73-7C4D-B924-68209452C024}" srcOrd="1" destOrd="0" parTransId="{CCF11F1C-4737-444A-9A0C-BDB79CC3CE89}" sibTransId="{39A75F1C-920F-5340-805F-61A2CB74F6A4}"/>
    <dgm:cxn modelId="{E11537FD-C5FF-044E-9202-E1D7129B4E37}" type="presOf" srcId="{164613DF-9361-2A42-829E-CE21F4546E61}" destId="{38B2FCC9-F1A5-3E43-822F-9FB450865FC0}" srcOrd="0" destOrd="1" presId="urn:microsoft.com/office/officeart/2005/8/layout/list1"/>
    <dgm:cxn modelId="{00346D1F-C1C9-8242-B855-FC6A350AB77A}" srcId="{7122FD7C-D0A5-E54A-91D7-691BD3901491}" destId="{1A771605-1848-7741-9316-AF112E7DD93B}" srcOrd="4" destOrd="0" parTransId="{B9F2FADE-0783-4948-95AC-FE16A60B5825}" sibTransId="{39F8D6E8-56F0-B347-90A7-0E31F0DA5A30}"/>
    <dgm:cxn modelId="{62B3B755-9A6B-064D-916C-1296FA1ED59C}" srcId="{1E0D88E4-AA8D-9747-ADCF-1E8EE89441D8}" destId="{3BBEE211-7B2A-CB48-9F84-14921F6A1010}" srcOrd="1" destOrd="0" parTransId="{EEEC7670-354E-864E-83F0-60E123FCDBA8}" sibTransId="{BA5B6003-6013-E247-B015-B1DA62507F89}"/>
    <dgm:cxn modelId="{792B06A8-953F-8141-A270-6114EA3F3039}" srcId="{FF6F80BE-881A-BF40-BF32-049B5B5C0C27}" destId="{D7499755-EF95-7045-B17F-1AC8DC809ADE}" srcOrd="0" destOrd="0" parTransId="{C2A10F3F-D22E-DA47-8D77-D53F9472BADD}" sibTransId="{6C8B58A0-CE16-3F41-8CDE-18924EA87DFA}"/>
    <dgm:cxn modelId="{A8D44606-3909-1B4A-8145-91082B5532A6}" type="presOf" srcId="{BB7C9B86-204B-CC48-A670-2B31A40F2821}" destId="{38B2FCC9-F1A5-3E43-822F-9FB450865FC0}" srcOrd="0" destOrd="0" presId="urn:microsoft.com/office/officeart/2005/8/layout/list1"/>
    <dgm:cxn modelId="{2B1ADB3A-BE74-2F40-9BD7-249D6EFB02AB}" type="presOf" srcId="{F631B3D5-9A73-7C4D-B924-68209452C024}" destId="{DE7B7196-85D6-B948-B544-E40F3B02C645}" srcOrd="0" destOrd="1" presId="urn:microsoft.com/office/officeart/2005/8/layout/list1"/>
    <dgm:cxn modelId="{AE4B0BC4-2B83-4B4B-AA27-0DA466ADA335}" type="presOf" srcId="{FF6F80BE-881A-BF40-BF32-049B5B5C0C27}" destId="{C7891DDE-2D68-C747-95FC-4D20811B3DAD}" srcOrd="1" destOrd="0" presId="urn:microsoft.com/office/officeart/2005/8/layout/list1"/>
    <dgm:cxn modelId="{F07E4BD2-7950-5C4D-847B-48B6F7CD4737}" type="presOf" srcId="{764C7D67-FBBE-404A-ABD2-8E76A4CCB2E2}" destId="{B62F722E-0119-894C-B273-10375F624559}" srcOrd="0" destOrd="0" presId="urn:microsoft.com/office/officeart/2005/8/layout/list1"/>
    <dgm:cxn modelId="{745E2FB7-FCD4-A749-93C5-A84824FFBAB6}" type="presOf" srcId="{F8D2843B-00F0-6949-A365-0FF8C9C13004}" destId="{CE688568-65AA-1947-BBF6-6B76BE0BF8B4}" srcOrd="0" destOrd="0" presId="urn:microsoft.com/office/officeart/2005/8/layout/list1"/>
    <dgm:cxn modelId="{3DBDA9BB-20C9-8643-970B-C84AEB5CBA16}" type="presOf" srcId="{3BBEE211-7B2A-CB48-9F84-14921F6A1010}" destId="{CE688568-65AA-1947-BBF6-6B76BE0BF8B4}" srcOrd="0" destOrd="1" presId="urn:microsoft.com/office/officeart/2005/8/layout/list1"/>
    <dgm:cxn modelId="{96D1FE2D-533B-A04A-A29E-F2B78AA02D3A}" type="presOf" srcId="{CE99D22F-0D68-9446-9D89-F84AEC779F32}" destId="{6795F4FB-7DD1-B047-A45E-350DD241B1EE}" srcOrd="0" destOrd="0" presId="urn:microsoft.com/office/officeart/2005/8/layout/list1"/>
    <dgm:cxn modelId="{2E7884A1-6532-9245-B1EE-1899B0E0BADC}" type="presOf" srcId="{1E0D88E4-AA8D-9747-ADCF-1E8EE89441D8}" destId="{3D7FDB38-3951-C442-B0C5-7546EE808550}" srcOrd="0" destOrd="0" presId="urn:microsoft.com/office/officeart/2005/8/layout/list1"/>
    <dgm:cxn modelId="{9EF34A32-B94C-6E4C-A38F-D35604013B59}" type="presOf" srcId="{1A771605-1848-7741-9316-AF112E7DD93B}" destId="{3F91584F-1D4A-D143-9CF5-1372C8370094}" srcOrd="0" destOrd="0" presId="urn:microsoft.com/office/officeart/2005/8/layout/list1"/>
    <dgm:cxn modelId="{1ADA38FC-12AF-304A-910B-2CF75DCF5D48}" type="presOf" srcId="{DA2E1870-3170-DD44-93CC-DC710C87DF4B}" destId="{6795F4FB-7DD1-B047-A45E-350DD241B1EE}" srcOrd="0" destOrd="1" presId="urn:microsoft.com/office/officeart/2005/8/layout/list1"/>
    <dgm:cxn modelId="{5A2BF173-880F-1F4B-BE93-1BD91C0D816B}" srcId="{69D8052C-1232-734E-8960-CECECE725E3D}" destId="{164613DF-9361-2A42-829E-CE21F4546E61}" srcOrd="1" destOrd="0" parTransId="{4B493DC1-626F-8848-80B6-585909C6DAFB}" sibTransId="{FAAC0E81-4090-B743-9EAD-989D2D6214B3}"/>
    <dgm:cxn modelId="{5983161B-175C-DE4A-B2A1-A7AF4CF9D400}" srcId="{7122FD7C-D0A5-E54A-91D7-691BD3901491}" destId="{764C7D67-FBBE-404A-ABD2-8E76A4CCB2E2}" srcOrd="2" destOrd="0" parTransId="{296F6D7B-56D1-0649-B77B-DB388824D592}" sibTransId="{572168CC-2294-0644-8D8D-59502F5F8303}"/>
    <dgm:cxn modelId="{79C8AB08-FC3D-EC40-8A1C-8C1E014E1C70}" type="presOf" srcId="{FF6F80BE-881A-BF40-BF32-049B5B5C0C27}" destId="{B2150C89-80C8-3C40-9942-9296B99A1720}" srcOrd="0" destOrd="0" presId="urn:microsoft.com/office/officeart/2005/8/layout/list1"/>
    <dgm:cxn modelId="{85921948-CA07-6443-856A-E29276215455}" srcId="{7122FD7C-D0A5-E54A-91D7-691BD3901491}" destId="{69D8052C-1232-734E-8960-CECECE725E3D}" srcOrd="3" destOrd="0" parTransId="{05261B5A-A419-7744-8F86-57A6BA2F3AFB}" sibTransId="{A94E2861-D1C6-AF46-AA0A-19C6460FCADE}"/>
    <dgm:cxn modelId="{F80F45D3-128E-C540-912C-A3C437C54C06}" type="presParOf" srcId="{1C8BCECD-4304-F042-B808-1DC89CE019D2}" destId="{EA328B69-4181-8944-B536-C62B9D01BA31}" srcOrd="0" destOrd="0" presId="urn:microsoft.com/office/officeart/2005/8/layout/list1"/>
    <dgm:cxn modelId="{71BA8199-2C55-744B-AE05-B82DB5FE64B7}" type="presParOf" srcId="{EA328B69-4181-8944-B536-C62B9D01BA31}" destId="{B2150C89-80C8-3C40-9942-9296B99A1720}" srcOrd="0" destOrd="0" presId="urn:microsoft.com/office/officeart/2005/8/layout/list1"/>
    <dgm:cxn modelId="{4619B3D1-77D5-D348-8DD8-52F7D317D97D}" type="presParOf" srcId="{EA328B69-4181-8944-B536-C62B9D01BA31}" destId="{C7891DDE-2D68-C747-95FC-4D20811B3DAD}" srcOrd="1" destOrd="0" presId="urn:microsoft.com/office/officeart/2005/8/layout/list1"/>
    <dgm:cxn modelId="{DC91C0C9-B61A-2945-B64A-AD200622EF75}" type="presParOf" srcId="{1C8BCECD-4304-F042-B808-1DC89CE019D2}" destId="{5410B331-0E51-9442-9E96-5CE8813E3172}" srcOrd="1" destOrd="0" presId="urn:microsoft.com/office/officeart/2005/8/layout/list1"/>
    <dgm:cxn modelId="{56B5CF2F-1554-EF48-B099-1665677E4BEA}" type="presParOf" srcId="{1C8BCECD-4304-F042-B808-1DC89CE019D2}" destId="{6F31D443-B31E-2B40-B56A-863E909DB8A7}" srcOrd="2" destOrd="0" presId="urn:microsoft.com/office/officeart/2005/8/layout/list1"/>
    <dgm:cxn modelId="{02748D0E-C9E3-A148-8E1D-12C2A600FBF5}" type="presParOf" srcId="{1C8BCECD-4304-F042-B808-1DC89CE019D2}" destId="{247C0C51-4105-0D43-B60F-F6D65577EBC5}" srcOrd="3" destOrd="0" presId="urn:microsoft.com/office/officeart/2005/8/layout/list1"/>
    <dgm:cxn modelId="{A9A66194-3DD6-E04B-9572-E6FDC52EDD64}" type="presParOf" srcId="{1C8BCECD-4304-F042-B808-1DC89CE019D2}" destId="{A01582F5-A6DB-1D4B-9C59-C5A3764C2D96}" srcOrd="4" destOrd="0" presId="urn:microsoft.com/office/officeart/2005/8/layout/list1"/>
    <dgm:cxn modelId="{4BD3F0C8-F5FD-5045-AE05-EB2515812797}" type="presParOf" srcId="{A01582F5-A6DB-1D4B-9C59-C5A3764C2D96}" destId="{3D7FDB38-3951-C442-B0C5-7546EE808550}" srcOrd="0" destOrd="0" presId="urn:microsoft.com/office/officeart/2005/8/layout/list1"/>
    <dgm:cxn modelId="{F44222E6-F4E3-A14F-985A-6885497B3E72}" type="presParOf" srcId="{A01582F5-A6DB-1D4B-9C59-C5A3764C2D96}" destId="{00C57EBD-D419-A045-B81E-A461433D97FD}" srcOrd="1" destOrd="0" presId="urn:microsoft.com/office/officeart/2005/8/layout/list1"/>
    <dgm:cxn modelId="{0BFA74CE-F31E-014A-81E7-6C16F4CECAD9}" type="presParOf" srcId="{1C8BCECD-4304-F042-B808-1DC89CE019D2}" destId="{3489786F-416F-4144-BB22-6619DDE495FC}" srcOrd="5" destOrd="0" presId="urn:microsoft.com/office/officeart/2005/8/layout/list1"/>
    <dgm:cxn modelId="{42BC5D77-50CB-5944-86E4-9DE335926096}" type="presParOf" srcId="{1C8BCECD-4304-F042-B808-1DC89CE019D2}" destId="{CE688568-65AA-1947-BBF6-6B76BE0BF8B4}" srcOrd="6" destOrd="0" presId="urn:microsoft.com/office/officeart/2005/8/layout/list1"/>
    <dgm:cxn modelId="{5F2A3396-FE8C-934C-9405-6F1A5BCE5106}" type="presParOf" srcId="{1C8BCECD-4304-F042-B808-1DC89CE019D2}" destId="{97F0A2C9-26F1-D34D-BE38-4749ED5606BE}" srcOrd="7" destOrd="0" presId="urn:microsoft.com/office/officeart/2005/8/layout/list1"/>
    <dgm:cxn modelId="{F8A65025-8EF7-7C4E-9453-C0DC0BE29D9D}" type="presParOf" srcId="{1C8BCECD-4304-F042-B808-1DC89CE019D2}" destId="{4FC6E918-2A73-554B-A48E-B75DAF463AD5}" srcOrd="8" destOrd="0" presId="urn:microsoft.com/office/officeart/2005/8/layout/list1"/>
    <dgm:cxn modelId="{7D5EDB5B-9893-4C4E-852F-205588E750DE}" type="presParOf" srcId="{4FC6E918-2A73-554B-A48E-B75DAF463AD5}" destId="{B62F722E-0119-894C-B273-10375F624559}" srcOrd="0" destOrd="0" presId="urn:microsoft.com/office/officeart/2005/8/layout/list1"/>
    <dgm:cxn modelId="{9B7E66E6-A126-DD44-99A4-4282FCA240F9}" type="presParOf" srcId="{4FC6E918-2A73-554B-A48E-B75DAF463AD5}" destId="{1F9DA9DE-2ECD-1844-A5DA-42477F18CF48}" srcOrd="1" destOrd="0" presId="urn:microsoft.com/office/officeart/2005/8/layout/list1"/>
    <dgm:cxn modelId="{9CF8D7A6-FFC2-6D4B-8867-96FC8E6D67EF}" type="presParOf" srcId="{1C8BCECD-4304-F042-B808-1DC89CE019D2}" destId="{312B5A0A-0B2A-E846-9825-5B8CD8DCBBD5}" srcOrd="9" destOrd="0" presId="urn:microsoft.com/office/officeart/2005/8/layout/list1"/>
    <dgm:cxn modelId="{BABA0748-0C1A-CD4F-94C7-7B37C71073C5}" type="presParOf" srcId="{1C8BCECD-4304-F042-B808-1DC89CE019D2}" destId="{DE7B7196-85D6-B948-B544-E40F3B02C645}" srcOrd="10" destOrd="0" presId="urn:microsoft.com/office/officeart/2005/8/layout/list1"/>
    <dgm:cxn modelId="{2A9FE61A-5827-0949-80F5-3C8475719B73}" type="presParOf" srcId="{1C8BCECD-4304-F042-B808-1DC89CE019D2}" destId="{5707C11C-238A-4B4B-B257-4766565AE61D}" srcOrd="11" destOrd="0" presId="urn:microsoft.com/office/officeart/2005/8/layout/list1"/>
    <dgm:cxn modelId="{B8F7EF2E-08E9-FF4A-ACCC-7EB05784D993}" type="presParOf" srcId="{1C8BCECD-4304-F042-B808-1DC89CE019D2}" destId="{93E1B0E9-8128-E745-832B-3DF83151C48D}" srcOrd="12" destOrd="0" presId="urn:microsoft.com/office/officeart/2005/8/layout/list1"/>
    <dgm:cxn modelId="{5B00D0BA-DB61-AA40-9AF2-2CDCB72228FF}" type="presParOf" srcId="{93E1B0E9-8128-E745-832B-3DF83151C48D}" destId="{1945B826-AA1E-4F47-A2CA-74AEF1466E31}" srcOrd="0" destOrd="0" presId="urn:microsoft.com/office/officeart/2005/8/layout/list1"/>
    <dgm:cxn modelId="{F2DAD393-ABAD-E24F-811D-9BC6D17F2A56}" type="presParOf" srcId="{93E1B0E9-8128-E745-832B-3DF83151C48D}" destId="{E62A4B9B-31A4-1A46-806E-2E45EAA8660F}" srcOrd="1" destOrd="0" presId="urn:microsoft.com/office/officeart/2005/8/layout/list1"/>
    <dgm:cxn modelId="{750EC0F1-05ED-E34B-A0F7-789D55342EC3}" type="presParOf" srcId="{1C8BCECD-4304-F042-B808-1DC89CE019D2}" destId="{AC83FA9A-7918-6945-888E-A9EF0D72FDC9}" srcOrd="13" destOrd="0" presId="urn:microsoft.com/office/officeart/2005/8/layout/list1"/>
    <dgm:cxn modelId="{8779B3A3-BF8A-8448-889F-9F9EFBA3D91A}" type="presParOf" srcId="{1C8BCECD-4304-F042-B808-1DC89CE019D2}" destId="{38B2FCC9-F1A5-3E43-822F-9FB450865FC0}" srcOrd="14" destOrd="0" presId="urn:microsoft.com/office/officeart/2005/8/layout/list1"/>
    <dgm:cxn modelId="{F35E0AC9-1337-C544-A57C-5AECA770DC9B}" type="presParOf" srcId="{1C8BCECD-4304-F042-B808-1DC89CE019D2}" destId="{71924EA3-1443-2141-8219-AE02ACAA36F0}" srcOrd="15" destOrd="0" presId="urn:microsoft.com/office/officeart/2005/8/layout/list1"/>
    <dgm:cxn modelId="{0D4D6236-5384-634B-BD47-B79EEBAC6829}" type="presParOf" srcId="{1C8BCECD-4304-F042-B808-1DC89CE019D2}" destId="{447093D4-3049-2C45-BB21-B41467E4643E}" srcOrd="16" destOrd="0" presId="urn:microsoft.com/office/officeart/2005/8/layout/list1"/>
    <dgm:cxn modelId="{70D72B06-5BF1-B84D-927E-438A033756B1}" type="presParOf" srcId="{447093D4-3049-2C45-BB21-B41467E4643E}" destId="{3F91584F-1D4A-D143-9CF5-1372C8370094}" srcOrd="0" destOrd="0" presId="urn:microsoft.com/office/officeart/2005/8/layout/list1"/>
    <dgm:cxn modelId="{63C9265C-3011-D54D-A318-51DC57664984}" type="presParOf" srcId="{447093D4-3049-2C45-BB21-B41467E4643E}" destId="{851D833C-8352-8049-903B-853ED758B7FB}" srcOrd="1" destOrd="0" presId="urn:microsoft.com/office/officeart/2005/8/layout/list1"/>
    <dgm:cxn modelId="{57B6D577-72C2-4247-9244-ADA9EC548DA6}" type="presParOf" srcId="{1C8BCECD-4304-F042-B808-1DC89CE019D2}" destId="{80CFA901-7A5E-4D42-B076-B486D3F6C2E6}" srcOrd="17" destOrd="0" presId="urn:microsoft.com/office/officeart/2005/8/layout/list1"/>
    <dgm:cxn modelId="{87C6AB85-8C65-804F-B497-4B0D80DD07CD}" type="presParOf" srcId="{1C8BCECD-4304-F042-B808-1DC89CE019D2}" destId="{6795F4FB-7DD1-B047-A45E-350DD241B1E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BB6617-62C0-644F-BFCF-81F2F6ABCC1B}" type="doc">
      <dgm:prSet loTypeId="urn:microsoft.com/office/officeart/2005/8/layout/default" loCatId="" qsTypeId="urn:microsoft.com/office/officeart/2005/8/quickstyle/simple4" qsCatId="simple" csTypeId="urn:microsoft.com/office/officeart/2005/8/colors/colorful5" csCatId="colorful" phldr="1"/>
      <dgm:spPr/>
      <dgm:t>
        <a:bodyPr/>
        <a:lstStyle/>
        <a:p>
          <a:endParaRPr lang="en-US"/>
        </a:p>
      </dgm:t>
    </dgm:pt>
    <dgm:pt modelId="{F7C16492-F0AD-2042-9DE1-FACBC47BAFEB}">
      <dgm:prSet phldrT="[Text]"/>
      <dgm:spPr/>
      <dgm:t>
        <a:bodyPr/>
        <a:lstStyle/>
        <a:p>
          <a:r>
            <a:rPr lang="en-US" b="1" u="sng" dirty="0" smtClean="0"/>
            <a:t>Teachers: </a:t>
          </a:r>
          <a:r>
            <a:rPr lang="en-US" dirty="0" smtClean="0"/>
            <a:t>This will help them know how to find good resources for their classroom libraries.</a:t>
          </a:r>
          <a:endParaRPr lang="en-US" dirty="0"/>
        </a:p>
      </dgm:t>
    </dgm:pt>
    <dgm:pt modelId="{A3E8F6C7-E161-CA41-80A3-8B9F77920CBF}" type="parTrans" cxnId="{578D7069-FBCC-2548-8B64-DA419A23AA79}">
      <dgm:prSet/>
      <dgm:spPr/>
      <dgm:t>
        <a:bodyPr/>
        <a:lstStyle/>
        <a:p>
          <a:endParaRPr lang="en-US"/>
        </a:p>
      </dgm:t>
    </dgm:pt>
    <dgm:pt modelId="{D45D8838-63D4-D644-84A3-B1690C163BC3}" type="sibTrans" cxnId="{578D7069-FBCC-2548-8B64-DA419A23AA79}">
      <dgm:prSet/>
      <dgm:spPr/>
      <dgm:t>
        <a:bodyPr/>
        <a:lstStyle/>
        <a:p>
          <a:endParaRPr lang="en-US"/>
        </a:p>
      </dgm:t>
    </dgm:pt>
    <dgm:pt modelId="{0D8173FD-20C1-8E47-9080-694BC978519F}">
      <dgm:prSet phldrT="[Text]"/>
      <dgm:spPr/>
      <dgm:t>
        <a:bodyPr/>
        <a:lstStyle/>
        <a:p>
          <a:r>
            <a:rPr lang="en-US" b="1" u="sng" dirty="0" smtClean="0"/>
            <a:t>Librarians: </a:t>
          </a:r>
          <a:r>
            <a:rPr lang="en-US" b="0" u="none" dirty="0" smtClean="0"/>
            <a:t>Sharing</a:t>
          </a:r>
          <a:r>
            <a:rPr lang="en-US" b="0" u="none" baseline="0" dirty="0" smtClean="0"/>
            <a:t> t</a:t>
          </a:r>
          <a:r>
            <a:rPr lang="en-US" dirty="0" smtClean="0"/>
            <a:t>his criteria will help them with collection development.</a:t>
          </a:r>
          <a:endParaRPr lang="en-US" dirty="0"/>
        </a:p>
      </dgm:t>
    </dgm:pt>
    <dgm:pt modelId="{A98EB89B-0861-464C-83F5-46FD6CF55E13}" type="parTrans" cxnId="{9BE50B5F-FA2A-8A40-871C-32FA4D559D99}">
      <dgm:prSet/>
      <dgm:spPr/>
      <dgm:t>
        <a:bodyPr/>
        <a:lstStyle/>
        <a:p>
          <a:endParaRPr lang="en-US"/>
        </a:p>
      </dgm:t>
    </dgm:pt>
    <dgm:pt modelId="{9D7CC3DF-7F80-6543-9A77-DC4B5AD39F0A}" type="sibTrans" cxnId="{9BE50B5F-FA2A-8A40-871C-32FA4D559D99}">
      <dgm:prSet/>
      <dgm:spPr/>
      <dgm:t>
        <a:bodyPr/>
        <a:lstStyle/>
        <a:p>
          <a:endParaRPr lang="en-US"/>
        </a:p>
      </dgm:t>
    </dgm:pt>
    <dgm:pt modelId="{FEEBAE0B-CD64-0B4D-A091-A7AF6600C2C6}">
      <dgm:prSet phldrT="[Text]"/>
      <dgm:spPr/>
      <dgm:t>
        <a:bodyPr/>
        <a:lstStyle/>
        <a:p>
          <a:r>
            <a:rPr lang="en-US" b="1" u="sng" dirty="0" smtClean="0"/>
            <a:t>Students: </a:t>
          </a:r>
          <a:r>
            <a:rPr lang="en-US" dirty="0" smtClean="0"/>
            <a:t>Show them how to look through nonfiction to find information in the table of contents, index...etc.</a:t>
          </a:r>
          <a:endParaRPr lang="en-US" dirty="0"/>
        </a:p>
      </dgm:t>
    </dgm:pt>
    <dgm:pt modelId="{1E153CAB-25E7-984B-BF8D-F5A3DA4AF73D}" type="parTrans" cxnId="{B474DBD0-D3CA-BC41-A902-5AA62AD57481}">
      <dgm:prSet/>
      <dgm:spPr/>
      <dgm:t>
        <a:bodyPr/>
        <a:lstStyle/>
        <a:p>
          <a:endParaRPr lang="en-US"/>
        </a:p>
      </dgm:t>
    </dgm:pt>
    <dgm:pt modelId="{DC8A631E-3BDE-544B-92D7-A5F572BAC118}" type="sibTrans" cxnId="{B474DBD0-D3CA-BC41-A902-5AA62AD57481}">
      <dgm:prSet/>
      <dgm:spPr/>
      <dgm:t>
        <a:bodyPr/>
        <a:lstStyle/>
        <a:p>
          <a:endParaRPr lang="en-US"/>
        </a:p>
      </dgm:t>
    </dgm:pt>
    <dgm:pt modelId="{72CD6819-4C89-A747-8C42-AFB49CAB733B}" type="pres">
      <dgm:prSet presAssocID="{92BB6617-62C0-644F-BFCF-81F2F6ABCC1B}" presName="diagram" presStyleCnt="0">
        <dgm:presLayoutVars>
          <dgm:dir/>
          <dgm:resizeHandles val="exact"/>
        </dgm:presLayoutVars>
      </dgm:prSet>
      <dgm:spPr/>
      <dgm:t>
        <a:bodyPr/>
        <a:lstStyle/>
        <a:p>
          <a:endParaRPr lang="en-US"/>
        </a:p>
      </dgm:t>
    </dgm:pt>
    <dgm:pt modelId="{874F98AE-7ECC-EE49-A910-542DE7678CA9}" type="pres">
      <dgm:prSet presAssocID="{F7C16492-F0AD-2042-9DE1-FACBC47BAFEB}" presName="node" presStyleLbl="node1" presStyleIdx="0" presStyleCnt="3">
        <dgm:presLayoutVars>
          <dgm:bulletEnabled val="1"/>
        </dgm:presLayoutVars>
      </dgm:prSet>
      <dgm:spPr/>
      <dgm:t>
        <a:bodyPr/>
        <a:lstStyle/>
        <a:p>
          <a:endParaRPr lang="en-US"/>
        </a:p>
      </dgm:t>
    </dgm:pt>
    <dgm:pt modelId="{E5C43D64-3CDF-6649-AE31-239E398BB6A6}" type="pres">
      <dgm:prSet presAssocID="{D45D8838-63D4-D644-84A3-B1690C163BC3}" presName="sibTrans" presStyleCnt="0"/>
      <dgm:spPr/>
    </dgm:pt>
    <dgm:pt modelId="{5481AFD9-E8D0-8B44-91EE-9FC898E7FD58}" type="pres">
      <dgm:prSet presAssocID="{0D8173FD-20C1-8E47-9080-694BC978519F}" presName="node" presStyleLbl="node1" presStyleIdx="1" presStyleCnt="3">
        <dgm:presLayoutVars>
          <dgm:bulletEnabled val="1"/>
        </dgm:presLayoutVars>
      </dgm:prSet>
      <dgm:spPr/>
      <dgm:t>
        <a:bodyPr/>
        <a:lstStyle/>
        <a:p>
          <a:endParaRPr lang="en-US"/>
        </a:p>
      </dgm:t>
    </dgm:pt>
    <dgm:pt modelId="{8B323562-CD51-4B43-80BB-7AD23CD3A74E}" type="pres">
      <dgm:prSet presAssocID="{9D7CC3DF-7F80-6543-9A77-DC4B5AD39F0A}" presName="sibTrans" presStyleCnt="0"/>
      <dgm:spPr/>
    </dgm:pt>
    <dgm:pt modelId="{D8F161E6-4938-C147-BAF2-BCE4F9AA9751}" type="pres">
      <dgm:prSet presAssocID="{FEEBAE0B-CD64-0B4D-A091-A7AF6600C2C6}" presName="node" presStyleLbl="node1" presStyleIdx="2" presStyleCnt="3">
        <dgm:presLayoutVars>
          <dgm:bulletEnabled val="1"/>
        </dgm:presLayoutVars>
      </dgm:prSet>
      <dgm:spPr/>
      <dgm:t>
        <a:bodyPr/>
        <a:lstStyle/>
        <a:p>
          <a:endParaRPr lang="en-US"/>
        </a:p>
      </dgm:t>
    </dgm:pt>
  </dgm:ptLst>
  <dgm:cxnLst>
    <dgm:cxn modelId="{6DDD9565-C984-3A4F-9B1C-130DD7F4A90E}" type="presOf" srcId="{0D8173FD-20C1-8E47-9080-694BC978519F}" destId="{5481AFD9-E8D0-8B44-91EE-9FC898E7FD58}" srcOrd="0" destOrd="0" presId="urn:microsoft.com/office/officeart/2005/8/layout/default"/>
    <dgm:cxn modelId="{16FF98DF-BFB6-5B4A-A501-45EEEC910784}" type="presOf" srcId="{92BB6617-62C0-644F-BFCF-81F2F6ABCC1B}" destId="{72CD6819-4C89-A747-8C42-AFB49CAB733B}" srcOrd="0" destOrd="0" presId="urn:microsoft.com/office/officeart/2005/8/layout/default"/>
    <dgm:cxn modelId="{BCFAE01C-79D5-CC4D-8252-BBAEFC94724D}" type="presOf" srcId="{FEEBAE0B-CD64-0B4D-A091-A7AF6600C2C6}" destId="{D8F161E6-4938-C147-BAF2-BCE4F9AA9751}" srcOrd="0" destOrd="0" presId="urn:microsoft.com/office/officeart/2005/8/layout/default"/>
    <dgm:cxn modelId="{B474DBD0-D3CA-BC41-A902-5AA62AD57481}" srcId="{92BB6617-62C0-644F-BFCF-81F2F6ABCC1B}" destId="{FEEBAE0B-CD64-0B4D-A091-A7AF6600C2C6}" srcOrd="2" destOrd="0" parTransId="{1E153CAB-25E7-984B-BF8D-F5A3DA4AF73D}" sibTransId="{DC8A631E-3BDE-544B-92D7-A5F572BAC118}"/>
    <dgm:cxn modelId="{604182E2-D900-EA45-804C-61113A35E3D8}" type="presOf" srcId="{F7C16492-F0AD-2042-9DE1-FACBC47BAFEB}" destId="{874F98AE-7ECC-EE49-A910-542DE7678CA9}" srcOrd="0" destOrd="0" presId="urn:microsoft.com/office/officeart/2005/8/layout/default"/>
    <dgm:cxn modelId="{9BE50B5F-FA2A-8A40-871C-32FA4D559D99}" srcId="{92BB6617-62C0-644F-BFCF-81F2F6ABCC1B}" destId="{0D8173FD-20C1-8E47-9080-694BC978519F}" srcOrd="1" destOrd="0" parTransId="{A98EB89B-0861-464C-83F5-46FD6CF55E13}" sibTransId="{9D7CC3DF-7F80-6543-9A77-DC4B5AD39F0A}"/>
    <dgm:cxn modelId="{578D7069-FBCC-2548-8B64-DA419A23AA79}" srcId="{92BB6617-62C0-644F-BFCF-81F2F6ABCC1B}" destId="{F7C16492-F0AD-2042-9DE1-FACBC47BAFEB}" srcOrd="0" destOrd="0" parTransId="{A3E8F6C7-E161-CA41-80A3-8B9F77920CBF}" sibTransId="{D45D8838-63D4-D644-84A3-B1690C163BC3}"/>
    <dgm:cxn modelId="{CBAFFCA0-EDE3-504F-8B13-1F11248A98CE}" type="presParOf" srcId="{72CD6819-4C89-A747-8C42-AFB49CAB733B}" destId="{874F98AE-7ECC-EE49-A910-542DE7678CA9}" srcOrd="0" destOrd="0" presId="urn:microsoft.com/office/officeart/2005/8/layout/default"/>
    <dgm:cxn modelId="{D18BD3D3-1CF5-5F4E-AF6A-C47AE80645EE}" type="presParOf" srcId="{72CD6819-4C89-A747-8C42-AFB49CAB733B}" destId="{E5C43D64-3CDF-6649-AE31-239E398BB6A6}" srcOrd="1" destOrd="0" presId="urn:microsoft.com/office/officeart/2005/8/layout/default"/>
    <dgm:cxn modelId="{7ACEA979-9F65-E348-8DCC-ECA87B9C0561}" type="presParOf" srcId="{72CD6819-4C89-A747-8C42-AFB49CAB733B}" destId="{5481AFD9-E8D0-8B44-91EE-9FC898E7FD58}" srcOrd="2" destOrd="0" presId="urn:microsoft.com/office/officeart/2005/8/layout/default"/>
    <dgm:cxn modelId="{5A503597-F6AA-4F46-AE04-8D97E92B7EA5}" type="presParOf" srcId="{72CD6819-4C89-A747-8C42-AFB49CAB733B}" destId="{8B323562-CD51-4B43-80BB-7AD23CD3A74E}" srcOrd="3" destOrd="0" presId="urn:microsoft.com/office/officeart/2005/8/layout/default"/>
    <dgm:cxn modelId="{584AAA4F-EE93-2345-9549-1EB2E316AA97}" type="presParOf" srcId="{72CD6819-4C89-A747-8C42-AFB49CAB733B}" destId="{D8F161E6-4938-C147-BAF2-BCE4F9AA975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DB3B44-66E7-CF42-A503-F811D7B98A60}" type="doc">
      <dgm:prSet loTypeId="urn:microsoft.com/office/officeart/2005/8/layout/hList1" loCatId="" qsTypeId="urn:microsoft.com/office/officeart/2005/8/quickstyle/simple4" qsCatId="simple" csTypeId="urn:microsoft.com/office/officeart/2005/8/colors/colorful5" csCatId="colorful" phldr="1"/>
      <dgm:spPr/>
      <dgm:t>
        <a:bodyPr/>
        <a:lstStyle/>
        <a:p>
          <a:endParaRPr lang="en-US"/>
        </a:p>
      </dgm:t>
    </dgm:pt>
    <dgm:pt modelId="{6B8645F1-D38A-414E-BDD4-BF996A77927D}">
      <dgm:prSet phldrT="[Text]"/>
      <dgm:spPr/>
      <dgm:t>
        <a:bodyPr/>
        <a:lstStyle/>
        <a:p>
          <a:r>
            <a:rPr lang="en-US" dirty="0" smtClean="0"/>
            <a:t>Is</a:t>
          </a:r>
          <a:r>
            <a:rPr lang="en-US" baseline="0" dirty="0" smtClean="0"/>
            <a:t> the history blended well into the story? </a:t>
          </a:r>
          <a:endParaRPr lang="en-US" dirty="0"/>
        </a:p>
      </dgm:t>
    </dgm:pt>
    <dgm:pt modelId="{C3A44EF9-906E-804C-82A1-31A3EBF2660C}" type="parTrans" cxnId="{310E9BE7-46F9-2C45-AE5A-6990BA6A05BC}">
      <dgm:prSet/>
      <dgm:spPr/>
      <dgm:t>
        <a:bodyPr/>
        <a:lstStyle/>
        <a:p>
          <a:endParaRPr lang="en-US"/>
        </a:p>
      </dgm:t>
    </dgm:pt>
    <dgm:pt modelId="{A156C7F7-272E-E74D-B467-2A6F69FE45CD}" type="sibTrans" cxnId="{310E9BE7-46F9-2C45-AE5A-6990BA6A05BC}">
      <dgm:prSet/>
      <dgm:spPr/>
      <dgm:t>
        <a:bodyPr/>
        <a:lstStyle/>
        <a:p>
          <a:endParaRPr lang="en-US"/>
        </a:p>
      </dgm:t>
    </dgm:pt>
    <dgm:pt modelId="{8473EC0D-B1C5-CB41-B7E3-817DEB214133}">
      <dgm:prSet phldrT="[Text]"/>
      <dgm:spPr/>
      <dgm:t>
        <a:bodyPr/>
        <a:lstStyle/>
        <a:p>
          <a:r>
            <a:rPr lang="en-US" dirty="0" smtClean="0"/>
            <a:t>The story should </a:t>
          </a:r>
          <a:r>
            <a:rPr lang="en-US" dirty="0" smtClean="0"/>
            <a:t>flow smoothly as the history is embedded. </a:t>
          </a:r>
          <a:endParaRPr lang="en-US" dirty="0"/>
        </a:p>
      </dgm:t>
    </dgm:pt>
    <dgm:pt modelId="{1DCFA992-0174-7A41-9585-18BD4C196621}" type="parTrans" cxnId="{D4389BD3-ADAC-484C-B5C4-72064E92245A}">
      <dgm:prSet/>
      <dgm:spPr/>
      <dgm:t>
        <a:bodyPr/>
        <a:lstStyle/>
        <a:p>
          <a:endParaRPr lang="en-US"/>
        </a:p>
      </dgm:t>
    </dgm:pt>
    <dgm:pt modelId="{C04E75F6-2267-0B4B-9902-2925D70B6F85}" type="sibTrans" cxnId="{D4389BD3-ADAC-484C-B5C4-72064E92245A}">
      <dgm:prSet/>
      <dgm:spPr/>
      <dgm:t>
        <a:bodyPr/>
        <a:lstStyle/>
        <a:p>
          <a:endParaRPr lang="en-US"/>
        </a:p>
      </dgm:t>
    </dgm:pt>
    <dgm:pt modelId="{ABAFE099-792F-2245-B871-550CB57CC653}">
      <dgm:prSet phldrT="[Text]"/>
      <dgm:spPr/>
      <dgm:t>
        <a:bodyPr/>
        <a:lstStyle/>
        <a:p>
          <a:r>
            <a:rPr lang="en-US" dirty="0" smtClean="0"/>
            <a:t>How accurate are the facts of the historical period? </a:t>
          </a:r>
          <a:endParaRPr lang="en-US" dirty="0"/>
        </a:p>
      </dgm:t>
    </dgm:pt>
    <dgm:pt modelId="{2A658C9F-9FA1-E14F-A737-BB5D4B545192}" type="parTrans" cxnId="{FC0F5CFD-77D2-CA41-88B6-AFC96D1E59E1}">
      <dgm:prSet/>
      <dgm:spPr/>
      <dgm:t>
        <a:bodyPr/>
        <a:lstStyle/>
        <a:p>
          <a:endParaRPr lang="en-US"/>
        </a:p>
      </dgm:t>
    </dgm:pt>
    <dgm:pt modelId="{DDD6B1FD-BC5A-C94C-9EDA-3E1A7D866FAC}" type="sibTrans" cxnId="{FC0F5CFD-77D2-CA41-88B6-AFC96D1E59E1}">
      <dgm:prSet/>
      <dgm:spPr/>
      <dgm:t>
        <a:bodyPr/>
        <a:lstStyle/>
        <a:p>
          <a:endParaRPr lang="en-US"/>
        </a:p>
      </dgm:t>
    </dgm:pt>
    <dgm:pt modelId="{A13BE59E-6274-D847-9B3D-373BB119E944}">
      <dgm:prSet phldrT="[Text]"/>
      <dgm:spPr/>
      <dgm:t>
        <a:bodyPr/>
        <a:lstStyle/>
        <a:p>
          <a:r>
            <a:rPr lang="en-US" dirty="0" smtClean="0"/>
            <a:t>We can look</a:t>
          </a:r>
          <a:r>
            <a:rPr lang="en-US" baseline="0" dirty="0" smtClean="0"/>
            <a:t> at the CBC and National Council on Social Studies list of Notable Trade Books.</a:t>
          </a:r>
          <a:endParaRPr lang="en-US" dirty="0"/>
        </a:p>
      </dgm:t>
    </dgm:pt>
    <dgm:pt modelId="{C810E6C3-95F7-014D-96FB-872D21DC51A8}" type="parTrans" cxnId="{5A8BB973-501D-1449-A7EA-CC873C756928}">
      <dgm:prSet/>
      <dgm:spPr/>
      <dgm:t>
        <a:bodyPr/>
        <a:lstStyle/>
        <a:p>
          <a:endParaRPr lang="en-US"/>
        </a:p>
      </dgm:t>
    </dgm:pt>
    <dgm:pt modelId="{17C60341-573F-5743-9323-D05AC089F55E}" type="sibTrans" cxnId="{5A8BB973-501D-1449-A7EA-CC873C756928}">
      <dgm:prSet/>
      <dgm:spPr/>
      <dgm:t>
        <a:bodyPr/>
        <a:lstStyle/>
        <a:p>
          <a:endParaRPr lang="en-US"/>
        </a:p>
      </dgm:t>
    </dgm:pt>
    <dgm:pt modelId="{7079082E-6AEF-5641-BC8E-0EC445B99C66}">
      <dgm:prSet phldrT="[Text]"/>
      <dgm:spPr/>
      <dgm:t>
        <a:bodyPr/>
        <a:lstStyle/>
        <a:p>
          <a:r>
            <a:rPr lang="en-US" dirty="0" smtClean="0"/>
            <a:t>Are the values of the </a:t>
          </a:r>
          <a:r>
            <a:rPr lang="en-US" dirty="0" smtClean="0"/>
            <a:t>story's </a:t>
          </a:r>
          <a:r>
            <a:rPr lang="en-US" dirty="0" smtClean="0"/>
            <a:t>time period evident?</a:t>
          </a:r>
          <a:endParaRPr lang="en-US" dirty="0"/>
        </a:p>
      </dgm:t>
    </dgm:pt>
    <dgm:pt modelId="{B6399F15-96EA-464D-9326-A4D4CE624CE1}" type="parTrans" cxnId="{341B8283-6181-6B45-AF82-62A5C5DCE365}">
      <dgm:prSet/>
      <dgm:spPr/>
      <dgm:t>
        <a:bodyPr/>
        <a:lstStyle/>
        <a:p>
          <a:endParaRPr lang="en-US"/>
        </a:p>
      </dgm:t>
    </dgm:pt>
    <dgm:pt modelId="{B62FF086-DDC1-BB4C-AE8F-A8B756FF88D1}" type="sibTrans" cxnId="{341B8283-6181-6B45-AF82-62A5C5DCE365}">
      <dgm:prSet/>
      <dgm:spPr/>
      <dgm:t>
        <a:bodyPr/>
        <a:lstStyle/>
        <a:p>
          <a:endParaRPr lang="en-US"/>
        </a:p>
      </dgm:t>
    </dgm:pt>
    <dgm:pt modelId="{77E0CFB8-6881-9842-9D7D-C375E56E101B}">
      <dgm:prSet phldrT="[Text]"/>
      <dgm:spPr/>
      <dgm:t>
        <a:bodyPr/>
        <a:lstStyle/>
        <a:p>
          <a:r>
            <a:rPr lang="en-US" dirty="0" smtClean="0"/>
            <a:t>Is everything in the story consistent with its time period?</a:t>
          </a:r>
          <a:endParaRPr lang="en-US" dirty="0"/>
        </a:p>
      </dgm:t>
    </dgm:pt>
    <dgm:pt modelId="{ECCBF9CA-626D-2A47-BE4A-63B515929945}" type="parTrans" cxnId="{92C08502-D1B0-0348-9533-A4DF12F744B7}">
      <dgm:prSet/>
      <dgm:spPr/>
      <dgm:t>
        <a:bodyPr/>
        <a:lstStyle/>
        <a:p>
          <a:endParaRPr lang="en-US"/>
        </a:p>
      </dgm:t>
    </dgm:pt>
    <dgm:pt modelId="{B5A676E7-61E3-ED41-A569-848D625657CF}" type="sibTrans" cxnId="{92C08502-D1B0-0348-9533-A4DF12F744B7}">
      <dgm:prSet/>
      <dgm:spPr/>
      <dgm:t>
        <a:bodyPr/>
        <a:lstStyle/>
        <a:p>
          <a:endParaRPr lang="en-US"/>
        </a:p>
      </dgm:t>
    </dgm:pt>
    <dgm:pt modelId="{9CCC6515-A3EC-7044-B28A-D93A2CFC7A36}">
      <dgm:prSet phldrT="[Text]"/>
      <dgm:spPr/>
      <dgm:t>
        <a:bodyPr/>
        <a:lstStyle/>
        <a:p>
          <a:r>
            <a:rPr lang="en-US" dirty="0" smtClean="0"/>
            <a:t>Clothing, speech, music and architecture should reflect the time period. </a:t>
          </a:r>
          <a:endParaRPr lang="en-US" dirty="0"/>
        </a:p>
      </dgm:t>
    </dgm:pt>
    <dgm:pt modelId="{1698BA97-F5F3-D34B-B6B3-3D57B6E2DD27}" type="parTrans" cxnId="{6F54ABB3-58D3-5C4C-8187-44D724933964}">
      <dgm:prSet/>
      <dgm:spPr/>
      <dgm:t>
        <a:bodyPr/>
        <a:lstStyle/>
        <a:p>
          <a:endParaRPr lang="en-US"/>
        </a:p>
      </dgm:t>
    </dgm:pt>
    <dgm:pt modelId="{7760AED6-2BCC-884B-BD48-32977A47773A}" type="sibTrans" cxnId="{6F54ABB3-58D3-5C4C-8187-44D724933964}">
      <dgm:prSet/>
      <dgm:spPr/>
      <dgm:t>
        <a:bodyPr/>
        <a:lstStyle/>
        <a:p>
          <a:endParaRPr lang="en-US"/>
        </a:p>
      </dgm:t>
    </dgm:pt>
    <dgm:pt modelId="{9CDE1117-D818-F744-9ED1-BD7765C71CD6}">
      <dgm:prSet phldrT="[Text]"/>
      <dgm:spPr/>
      <dgm:t>
        <a:bodyPr/>
        <a:lstStyle/>
        <a:p>
          <a:r>
            <a:rPr lang="en-US" dirty="0" smtClean="0"/>
            <a:t>Readers should be able to see some of the values of the time period in </a:t>
          </a:r>
          <a:r>
            <a:rPr lang="en-US" baseline="0" dirty="0" smtClean="0"/>
            <a:t>the story.</a:t>
          </a:r>
          <a:endParaRPr lang="en-US" dirty="0"/>
        </a:p>
      </dgm:t>
    </dgm:pt>
    <dgm:pt modelId="{0C33864C-4FEB-1744-A8FA-3AE1FEC9A92E}" type="parTrans" cxnId="{7CF46F3D-730A-2D40-BE44-25138F35DDFD}">
      <dgm:prSet/>
      <dgm:spPr/>
      <dgm:t>
        <a:bodyPr/>
        <a:lstStyle/>
        <a:p>
          <a:endParaRPr lang="en-US"/>
        </a:p>
      </dgm:t>
    </dgm:pt>
    <dgm:pt modelId="{C2B01BC5-24B4-EF49-8BFC-B50D67096EFB}" type="sibTrans" cxnId="{7CF46F3D-730A-2D40-BE44-25138F35DDFD}">
      <dgm:prSet/>
      <dgm:spPr/>
      <dgm:t>
        <a:bodyPr/>
        <a:lstStyle/>
        <a:p>
          <a:endParaRPr lang="en-US"/>
        </a:p>
      </dgm:t>
    </dgm:pt>
    <dgm:pt modelId="{F5B06BB8-007A-F141-B0CD-37F98E7D0AF5}">
      <dgm:prSet phldrT="[Text]"/>
      <dgm:spPr/>
      <dgm:t>
        <a:bodyPr/>
        <a:lstStyle/>
        <a:p>
          <a:r>
            <a:rPr lang="en-US" dirty="0" smtClean="0"/>
            <a:t>Is the theme relatable? </a:t>
          </a:r>
          <a:endParaRPr lang="en-US" dirty="0"/>
        </a:p>
      </dgm:t>
    </dgm:pt>
    <dgm:pt modelId="{025ADC78-F6EA-C040-A5D0-FC65F00CFA11}" type="parTrans" cxnId="{75E812B4-6329-D044-9070-23709D85F52D}">
      <dgm:prSet/>
      <dgm:spPr/>
      <dgm:t>
        <a:bodyPr/>
        <a:lstStyle/>
        <a:p>
          <a:endParaRPr lang="en-US"/>
        </a:p>
      </dgm:t>
    </dgm:pt>
    <dgm:pt modelId="{6C5D37DD-7E10-9E42-9314-3D99C0580CEA}" type="sibTrans" cxnId="{75E812B4-6329-D044-9070-23709D85F52D}">
      <dgm:prSet/>
      <dgm:spPr/>
      <dgm:t>
        <a:bodyPr/>
        <a:lstStyle/>
        <a:p>
          <a:endParaRPr lang="en-US"/>
        </a:p>
      </dgm:t>
    </dgm:pt>
    <dgm:pt modelId="{69B5B2C7-13C6-EB4A-8F1C-D072CC379549}">
      <dgm:prSet phldrT="[Text]"/>
      <dgm:spPr/>
      <dgm:t>
        <a:bodyPr/>
        <a:lstStyle/>
        <a:p>
          <a:r>
            <a:rPr lang="en-US" dirty="0" smtClean="0"/>
            <a:t>The theme should be universal in nature. </a:t>
          </a:r>
          <a:endParaRPr lang="en-US" dirty="0"/>
        </a:p>
      </dgm:t>
    </dgm:pt>
    <dgm:pt modelId="{07CAD3C9-1CF0-C940-8B66-376DB49BECF8}" type="parTrans" cxnId="{0FA13EEF-6D96-944C-8A65-A56CD0CC1C0B}">
      <dgm:prSet/>
      <dgm:spPr/>
      <dgm:t>
        <a:bodyPr/>
        <a:lstStyle/>
        <a:p>
          <a:endParaRPr lang="en-US"/>
        </a:p>
      </dgm:t>
    </dgm:pt>
    <dgm:pt modelId="{7E4C5A1A-EEB7-BB4C-9CA4-0D0B07BFE41F}" type="sibTrans" cxnId="{0FA13EEF-6D96-944C-8A65-A56CD0CC1C0B}">
      <dgm:prSet/>
      <dgm:spPr/>
      <dgm:t>
        <a:bodyPr/>
        <a:lstStyle/>
        <a:p>
          <a:endParaRPr lang="en-US"/>
        </a:p>
      </dgm:t>
    </dgm:pt>
    <dgm:pt modelId="{372B24C3-D4ED-614C-913E-B9537AFA9FC7}" type="pres">
      <dgm:prSet presAssocID="{E3DB3B44-66E7-CF42-A503-F811D7B98A60}" presName="Name0" presStyleCnt="0">
        <dgm:presLayoutVars>
          <dgm:dir/>
          <dgm:animLvl val="lvl"/>
          <dgm:resizeHandles val="exact"/>
        </dgm:presLayoutVars>
      </dgm:prSet>
      <dgm:spPr/>
      <dgm:t>
        <a:bodyPr/>
        <a:lstStyle/>
        <a:p>
          <a:endParaRPr lang="en-US"/>
        </a:p>
      </dgm:t>
    </dgm:pt>
    <dgm:pt modelId="{358A3443-BF5B-A342-BBDF-A20FCE62BFE9}" type="pres">
      <dgm:prSet presAssocID="{6B8645F1-D38A-414E-BDD4-BF996A77927D}" presName="composite" presStyleCnt="0"/>
      <dgm:spPr/>
    </dgm:pt>
    <dgm:pt modelId="{6F3B5885-DF0A-A444-B36E-4A31DE7B36C0}" type="pres">
      <dgm:prSet presAssocID="{6B8645F1-D38A-414E-BDD4-BF996A77927D}" presName="parTx" presStyleLbl="alignNode1" presStyleIdx="0" presStyleCnt="5">
        <dgm:presLayoutVars>
          <dgm:chMax val="0"/>
          <dgm:chPref val="0"/>
          <dgm:bulletEnabled val="1"/>
        </dgm:presLayoutVars>
      </dgm:prSet>
      <dgm:spPr/>
      <dgm:t>
        <a:bodyPr/>
        <a:lstStyle/>
        <a:p>
          <a:endParaRPr lang="en-US"/>
        </a:p>
      </dgm:t>
    </dgm:pt>
    <dgm:pt modelId="{5EB01C22-D4FE-5745-9427-85E6B7BAC147}" type="pres">
      <dgm:prSet presAssocID="{6B8645F1-D38A-414E-BDD4-BF996A77927D}" presName="desTx" presStyleLbl="alignAccFollowNode1" presStyleIdx="0" presStyleCnt="5">
        <dgm:presLayoutVars>
          <dgm:bulletEnabled val="1"/>
        </dgm:presLayoutVars>
      </dgm:prSet>
      <dgm:spPr/>
      <dgm:t>
        <a:bodyPr/>
        <a:lstStyle/>
        <a:p>
          <a:endParaRPr lang="en-US"/>
        </a:p>
      </dgm:t>
    </dgm:pt>
    <dgm:pt modelId="{1AAA442A-6209-4249-83C3-324A2F039319}" type="pres">
      <dgm:prSet presAssocID="{A156C7F7-272E-E74D-B467-2A6F69FE45CD}" presName="space" presStyleCnt="0"/>
      <dgm:spPr/>
    </dgm:pt>
    <dgm:pt modelId="{16C010C3-6365-5841-8F98-EA48903147D4}" type="pres">
      <dgm:prSet presAssocID="{ABAFE099-792F-2245-B871-550CB57CC653}" presName="composite" presStyleCnt="0"/>
      <dgm:spPr/>
    </dgm:pt>
    <dgm:pt modelId="{E50D4F6D-D3D1-1C44-AF0C-F0FA8356200C}" type="pres">
      <dgm:prSet presAssocID="{ABAFE099-792F-2245-B871-550CB57CC653}" presName="parTx" presStyleLbl="alignNode1" presStyleIdx="1" presStyleCnt="5">
        <dgm:presLayoutVars>
          <dgm:chMax val="0"/>
          <dgm:chPref val="0"/>
          <dgm:bulletEnabled val="1"/>
        </dgm:presLayoutVars>
      </dgm:prSet>
      <dgm:spPr/>
      <dgm:t>
        <a:bodyPr/>
        <a:lstStyle/>
        <a:p>
          <a:endParaRPr lang="en-US"/>
        </a:p>
      </dgm:t>
    </dgm:pt>
    <dgm:pt modelId="{8512E516-EB7E-8D4D-B32E-C350F7542185}" type="pres">
      <dgm:prSet presAssocID="{ABAFE099-792F-2245-B871-550CB57CC653}" presName="desTx" presStyleLbl="alignAccFollowNode1" presStyleIdx="1" presStyleCnt="5">
        <dgm:presLayoutVars>
          <dgm:bulletEnabled val="1"/>
        </dgm:presLayoutVars>
      </dgm:prSet>
      <dgm:spPr/>
      <dgm:t>
        <a:bodyPr/>
        <a:lstStyle/>
        <a:p>
          <a:endParaRPr lang="en-US"/>
        </a:p>
      </dgm:t>
    </dgm:pt>
    <dgm:pt modelId="{8869AA45-FED5-2E48-A800-39D51E9AA90E}" type="pres">
      <dgm:prSet presAssocID="{DDD6B1FD-BC5A-C94C-9EDA-3E1A7D866FAC}" presName="space" presStyleCnt="0"/>
      <dgm:spPr/>
    </dgm:pt>
    <dgm:pt modelId="{1060E232-7D2C-164E-AE2D-FF5E1C3602FC}" type="pres">
      <dgm:prSet presAssocID="{7079082E-6AEF-5641-BC8E-0EC445B99C66}" presName="composite" presStyleCnt="0"/>
      <dgm:spPr/>
    </dgm:pt>
    <dgm:pt modelId="{877915A1-3026-8047-BAF9-33C93696A0D5}" type="pres">
      <dgm:prSet presAssocID="{7079082E-6AEF-5641-BC8E-0EC445B99C66}" presName="parTx" presStyleLbl="alignNode1" presStyleIdx="2" presStyleCnt="5">
        <dgm:presLayoutVars>
          <dgm:chMax val="0"/>
          <dgm:chPref val="0"/>
          <dgm:bulletEnabled val="1"/>
        </dgm:presLayoutVars>
      </dgm:prSet>
      <dgm:spPr/>
      <dgm:t>
        <a:bodyPr/>
        <a:lstStyle/>
        <a:p>
          <a:endParaRPr lang="en-US"/>
        </a:p>
      </dgm:t>
    </dgm:pt>
    <dgm:pt modelId="{0BAE5409-23E0-5D40-BEF9-BDAD9EDCF214}" type="pres">
      <dgm:prSet presAssocID="{7079082E-6AEF-5641-BC8E-0EC445B99C66}" presName="desTx" presStyleLbl="alignAccFollowNode1" presStyleIdx="2" presStyleCnt="5">
        <dgm:presLayoutVars>
          <dgm:bulletEnabled val="1"/>
        </dgm:presLayoutVars>
      </dgm:prSet>
      <dgm:spPr/>
      <dgm:t>
        <a:bodyPr/>
        <a:lstStyle/>
        <a:p>
          <a:endParaRPr lang="en-US"/>
        </a:p>
      </dgm:t>
    </dgm:pt>
    <dgm:pt modelId="{14BD38F4-49B9-8945-A654-4B92B4A04445}" type="pres">
      <dgm:prSet presAssocID="{B62FF086-DDC1-BB4C-AE8F-A8B756FF88D1}" presName="space" presStyleCnt="0"/>
      <dgm:spPr/>
    </dgm:pt>
    <dgm:pt modelId="{51CAEE8F-3CD2-E446-87FC-5F512FD7F5B0}" type="pres">
      <dgm:prSet presAssocID="{77E0CFB8-6881-9842-9D7D-C375E56E101B}" presName="composite" presStyleCnt="0"/>
      <dgm:spPr/>
    </dgm:pt>
    <dgm:pt modelId="{FBB8FBBD-9D69-8148-AAED-EB393FD602FD}" type="pres">
      <dgm:prSet presAssocID="{77E0CFB8-6881-9842-9D7D-C375E56E101B}" presName="parTx" presStyleLbl="alignNode1" presStyleIdx="3" presStyleCnt="5">
        <dgm:presLayoutVars>
          <dgm:chMax val="0"/>
          <dgm:chPref val="0"/>
          <dgm:bulletEnabled val="1"/>
        </dgm:presLayoutVars>
      </dgm:prSet>
      <dgm:spPr/>
      <dgm:t>
        <a:bodyPr/>
        <a:lstStyle/>
        <a:p>
          <a:endParaRPr lang="en-US"/>
        </a:p>
      </dgm:t>
    </dgm:pt>
    <dgm:pt modelId="{E7F2E888-6F68-3149-9D05-2DFAD60A5117}" type="pres">
      <dgm:prSet presAssocID="{77E0CFB8-6881-9842-9D7D-C375E56E101B}" presName="desTx" presStyleLbl="alignAccFollowNode1" presStyleIdx="3" presStyleCnt="5">
        <dgm:presLayoutVars>
          <dgm:bulletEnabled val="1"/>
        </dgm:presLayoutVars>
      </dgm:prSet>
      <dgm:spPr/>
      <dgm:t>
        <a:bodyPr/>
        <a:lstStyle/>
        <a:p>
          <a:endParaRPr lang="en-US"/>
        </a:p>
      </dgm:t>
    </dgm:pt>
    <dgm:pt modelId="{2014187F-B3ED-984F-BA3D-A5F8E455BC7A}" type="pres">
      <dgm:prSet presAssocID="{B5A676E7-61E3-ED41-A569-848D625657CF}" presName="space" presStyleCnt="0"/>
      <dgm:spPr/>
    </dgm:pt>
    <dgm:pt modelId="{6401B94F-B645-3346-A803-1314C778EC0A}" type="pres">
      <dgm:prSet presAssocID="{F5B06BB8-007A-F141-B0CD-37F98E7D0AF5}" presName="composite" presStyleCnt="0"/>
      <dgm:spPr/>
    </dgm:pt>
    <dgm:pt modelId="{C300AFCD-3E8A-8C44-853E-C00D3AE22859}" type="pres">
      <dgm:prSet presAssocID="{F5B06BB8-007A-F141-B0CD-37F98E7D0AF5}" presName="parTx" presStyleLbl="alignNode1" presStyleIdx="4" presStyleCnt="5">
        <dgm:presLayoutVars>
          <dgm:chMax val="0"/>
          <dgm:chPref val="0"/>
          <dgm:bulletEnabled val="1"/>
        </dgm:presLayoutVars>
      </dgm:prSet>
      <dgm:spPr/>
      <dgm:t>
        <a:bodyPr/>
        <a:lstStyle/>
        <a:p>
          <a:endParaRPr lang="en-US"/>
        </a:p>
      </dgm:t>
    </dgm:pt>
    <dgm:pt modelId="{E6368CD4-9A9E-934E-B110-0C65950F2CAA}" type="pres">
      <dgm:prSet presAssocID="{F5B06BB8-007A-F141-B0CD-37F98E7D0AF5}" presName="desTx" presStyleLbl="alignAccFollowNode1" presStyleIdx="4" presStyleCnt="5">
        <dgm:presLayoutVars>
          <dgm:bulletEnabled val="1"/>
        </dgm:presLayoutVars>
      </dgm:prSet>
      <dgm:spPr/>
      <dgm:t>
        <a:bodyPr/>
        <a:lstStyle/>
        <a:p>
          <a:endParaRPr lang="en-US"/>
        </a:p>
      </dgm:t>
    </dgm:pt>
  </dgm:ptLst>
  <dgm:cxnLst>
    <dgm:cxn modelId="{800D6362-8878-E04F-A599-987146F6306B}" type="presOf" srcId="{69B5B2C7-13C6-EB4A-8F1C-D072CC379549}" destId="{E6368CD4-9A9E-934E-B110-0C65950F2CAA}" srcOrd="0" destOrd="0" presId="urn:microsoft.com/office/officeart/2005/8/layout/hList1"/>
    <dgm:cxn modelId="{F37A52A3-6AFD-604C-854B-6EF815D52059}" type="presOf" srcId="{7079082E-6AEF-5641-BC8E-0EC445B99C66}" destId="{877915A1-3026-8047-BAF9-33C93696A0D5}" srcOrd="0" destOrd="0" presId="urn:microsoft.com/office/officeart/2005/8/layout/hList1"/>
    <dgm:cxn modelId="{FC0F5CFD-77D2-CA41-88B6-AFC96D1E59E1}" srcId="{E3DB3B44-66E7-CF42-A503-F811D7B98A60}" destId="{ABAFE099-792F-2245-B871-550CB57CC653}" srcOrd="1" destOrd="0" parTransId="{2A658C9F-9FA1-E14F-A737-BB5D4B545192}" sibTransId="{DDD6B1FD-BC5A-C94C-9EDA-3E1A7D866FAC}"/>
    <dgm:cxn modelId="{88D748A2-CED0-9D4B-858A-02BD454A4DD6}" type="presOf" srcId="{ABAFE099-792F-2245-B871-550CB57CC653}" destId="{E50D4F6D-D3D1-1C44-AF0C-F0FA8356200C}" srcOrd="0" destOrd="0" presId="urn:microsoft.com/office/officeart/2005/8/layout/hList1"/>
    <dgm:cxn modelId="{75E812B4-6329-D044-9070-23709D85F52D}" srcId="{E3DB3B44-66E7-CF42-A503-F811D7B98A60}" destId="{F5B06BB8-007A-F141-B0CD-37F98E7D0AF5}" srcOrd="4" destOrd="0" parTransId="{025ADC78-F6EA-C040-A5D0-FC65F00CFA11}" sibTransId="{6C5D37DD-7E10-9E42-9314-3D99C0580CEA}"/>
    <dgm:cxn modelId="{8A751B8A-0BA1-394D-9736-43B01759027D}" type="presOf" srcId="{F5B06BB8-007A-F141-B0CD-37F98E7D0AF5}" destId="{C300AFCD-3E8A-8C44-853E-C00D3AE22859}" srcOrd="0" destOrd="0" presId="urn:microsoft.com/office/officeart/2005/8/layout/hList1"/>
    <dgm:cxn modelId="{5A8BB973-501D-1449-A7EA-CC873C756928}" srcId="{ABAFE099-792F-2245-B871-550CB57CC653}" destId="{A13BE59E-6274-D847-9B3D-373BB119E944}" srcOrd="0" destOrd="0" parTransId="{C810E6C3-95F7-014D-96FB-872D21DC51A8}" sibTransId="{17C60341-573F-5743-9323-D05AC089F55E}"/>
    <dgm:cxn modelId="{310E9BE7-46F9-2C45-AE5A-6990BA6A05BC}" srcId="{E3DB3B44-66E7-CF42-A503-F811D7B98A60}" destId="{6B8645F1-D38A-414E-BDD4-BF996A77927D}" srcOrd="0" destOrd="0" parTransId="{C3A44EF9-906E-804C-82A1-31A3EBF2660C}" sibTransId="{A156C7F7-272E-E74D-B467-2A6F69FE45CD}"/>
    <dgm:cxn modelId="{6F54ABB3-58D3-5C4C-8187-44D724933964}" srcId="{77E0CFB8-6881-9842-9D7D-C375E56E101B}" destId="{9CCC6515-A3EC-7044-B28A-D93A2CFC7A36}" srcOrd="0" destOrd="0" parTransId="{1698BA97-F5F3-D34B-B6B3-3D57B6E2DD27}" sibTransId="{7760AED6-2BCC-884B-BD48-32977A47773A}"/>
    <dgm:cxn modelId="{1B8AFF6A-E2D5-8442-8C76-5C503E4037C1}" type="presOf" srcId="{E3DB3B44-66E7-CF42-A503-F811D7B98A60}" destId="{372B24C3-D4ED-614C-913E-B9537AFA9FC7}" srcOrd="0" destOrd="0" presId="urn:microsoft.com/office/officeart/2005/8/layout/hList1"/>
    <dgm:cxn modelId="{D4389BD3-ADAC-484C-B5C4-72064E92245A}" srcId="{6B8645F1-D38A-414E-BDD4-BF996A77927D}" destId="{8473EC0D-B1C5-CB41-B7E3-817DEB214133}" srcOrd="0" destOrd="0" parTransId="{1DCFA992-0174-7A41-9585-18BD4C196621}" sibTransId="{C04E75F6-2267-0B4B-9902-2925D70B6F85}"/>
    <dgm:cxn modelId="{DD86D07A-7D54-3846-9527-31774F44E158}" type="presOf" srcId="{A13BE59E-6274-D847-9B3D-373BB119E944}" destId="{8512E516-EB7E-8D4D-B32E-C350F7542185}" srcOrd="0" destOrd="0" presId="urn:microsoft.com/office/officeart/2005/8/layout/hList1"/>
    <dgm:cxn modelId="{92C08502-D1B0-0348-9533-A4DF12F744B7}" srcId="{E3DB3B44-66E7-CF42-A503-F811D7B98A60}" destId="{77E0CFB8-6881-9842-9D7D-C375E56E101B}" srcOrd="3" destOrd="0" parTransId="{ECCBF9CA-626D-2A47-BE4A-63B515929945}" sibTransId="{B5A676E7-61E3-ED41-A569-848D625657CF}"/>
    <dgm:cxn modelId="{32A5179B-1D66-8643-8824-238E60B6D11A}" type="presOf" srcId="{8473EC0D-B1C5-CB41-B7E3-817DEB214133}" destId="{5EB01C22-D4FE-5745-9427-85E6B7BAC147}" srcOrd="0" destOrd="0" presId="urn:microsoft.com/office/officeart/2005/8/layout/hList1"/>
    <dgm:cxn modelId="{9B773249-221D-F34B-88C5-3126D5A323F2}" type="presOf" srcId="{9CDE1117-D818-F744-9ED1-BD7765C71CD6}" destId="{0BAE5409-23E0-5D40-BEF9-BDAD9EDCF214}" srcOrd="0" destOrd="0" presId="urn:microsoft.com/office/officeart/2005/8/layout/hList1"/>
    <dgm:cxn modelId="{4B218346-D210-D749-92AD-5321C0480314}" type="presOf" srcId="{9CCC6515-A3EC-7044-B28A-D93A2CFC7A36}" destId="{E7F2E888-6F68-3149-9D05-2DFAD60A5117}" srcOrd="0" destOrd="0" presId="urn:microsoft.com/office/officeart/2005/8/layout/hList1"/>
    <dgm:cxn modelId="{96F85977-5028-494A-9316-F536A38C5452}" type="presOf" srcId="{6B8645F1-D38A-414E-BDD4-BF996A77927D}" destId="{6F3B5885-DF0A-A444-B36E-4A31DE7B36C0}" srcOrd="0" destOrd="0" presId="urn:microsoft.com/office/officeart/2005/8/layout/hList1"/>
    <dgm:cxn modelId="{341B8283-6181-6B45-AF82-62A5C5DCE365}" srcId="{E3DB3B44-66E7-CF42-A503-F811D7B98A60}" destId="{7079082E-6AEF-5641-BC8E-0EC445B99C66}" srcOrd="2" destOrd="0" parTransId="{B6399F15-96EA-464D-9326-A4D4CE624CE1}" sibTransId="{B62FF086-DDC1-BB4C-AE8F-A8B756FF88D1}"/>
    <dgm:cxn modelId="{19FB77F5-4D73-8341-850C-188542F0359F}" type="presOf" srcId="{77E0CFB8-6881-9842-9D7D-C375E56E101B}" destId="{FBB8FBBD-9D69-8148-AAED-EB393FD602FD}" srcOrd="0" destOrd="0" presId="urn:microsoft.com/office/officeart/2005/8/layout/hList1"/>
    <dgm:cxn modelId="{0FA13EEF-6D96-944C-8A65-A56CD0CC1C0B}" srcId="{F5B06BB8-007A-F141-B0CD-37F98E7D0AF5}" destId="{69B5B2C7-13C6-EB4A-8F1C-D072CC379549}" srcOrd="0" destOrd="0" parTransId="{07CAD3C9-1CF0-C940-8B66-376DB49BECF8}" sibTransId="{7E4C5A1A-EEB7-BB4C-9CA4-0D0B07BFE41F}"/>
    <dgm:cxn modelId="{7CF46F3D-730A-2D40-BE44-25138F35DDFD}" srcId="{7079082E-6AEF-5641-BC8E-0EC445B99C66}" destId="{9CDE1117-D818-F744-9ED1-BD7765C71CD6}" srcOrd="0" destOrd="0" parTransId="{0C33864C-4FEB-1744-A8FA-3AE1FEC9A92E}" sibTransId="{C2B01BC5-24B4-EF49-8BFC-B50D67096EFB}"/>
    <dgm:cxn modelId="{FFF25DB6-FEA1-F346-BA34-00E93ADA7BA9}" type="presParOf" srcId="{372B24C3-D4ED-614C-913E-B9537AFA9FC7}" destId="{358A3443-BF5B-A342-BBDF-A20FCE62BFE9}" srcOrd="0" destOrd="0" presId="urn:microsoft.com/office/officeart/2005/8/layout/hList1"/>
    <dgm:cxn modelId="{4C63E724-6E50-964F-AB17-1BED53C567AF}" type="presParOf" srcId="{358A3443-BF5B-A342-BBDF-A20FCE62BFE9}" destId="{6F3B5885-DF0A-A444-B36E-4A31DE7B36C0}" srcOrd="0" destOrd="0" presId="urn:microsoft.com/office/officeart/2005/8/layout/hList1"/>
    <dgm:cxn modelId="{5F2363AE-4FED-A14D-9ECD-E22DACA057CA}" type="presParOf" srcId="{358A3443-BF5B-A342-BBDF-A20FCE62BFE9}" destId="{5EB01C22-D4FE-5745-9427-85E6B7BAC147}" srcOrd="1" destOrd="0" presId="urn:microsoft.com/office/officeart/2005/8/layout/hList1"/>
    <dgm:cxn modelId="{78711126-D0D4-E044-87FC-1B1674E5A10A}" type="presParOf" srcId="{372B24C3-D4ED-614C-913E-B9537AFA9FC7}" destId="{1AAA442A-6209-4249-83C3-324A2F039319}" srcOrd="1" destOrd="0" presId="urn:microsoft.com/office/officeart/2005/8/layout/hList1"/>
    <dgm:cxn modelId="{EE24557D-C743-4D42-94EA-8A8249FC012B}" type="presParOf" srcId="{372B24C3-D4ED-614C-913E-B9537AFA9FC7}" destId="{16C010C3-6365-5841-8F98-EA48903147D4}" srcOrd="2" destOrd="0" presId="urn:microsoft.com/office/officeart/2005/8/layout/hList1"/>
    <dgm:cxn modelId="{C4703A74-DBB2-B843-8567-7073CFD612E4}" type="presParOf" srcId="{16C010C3-6365-5841-8F98-EA48903147D4}" destId="{E50D4F6D-D3D1-1C44-AF0C-F0FA8356200C}" srcOrd="0" destOrd="0" presId="urn:microsoft.com/office/officeart/2005/8/layout/hList1"/>
    <dgm:cxn modelId="{E9595ADC-A0B7-A94E-86FA-3DFA72C8238D}" type="presParOf" srcId="{16C010C3-6365-5841-8F98-EA48903147D4}" destId="{8512E516-EB7E-8D4D-B32E-C350F7542185}" srcOrd="1" destOrd="0" presId="urn:microsoft.com/office/officeart/2005/8/layout/hList1"/>
    <dgm:cxn modelId="{27E42A5D-40DA-C146-8ACF-1580C6B6A128}" type="presParOf" srcId="{372B24C3-D4ED-614C-913E-B9537AFA9FC7}" destId="{8869AA45-FED5-2E48-A800-39D51E9AA90E}" srcOrd="3" destOrd="0" presId="urn:microsoft.com/office/officeart/2005/8/layout/hList1"/>
    <dgm:cxn modelId="{D7969134-3C0D-5249-B254-B5087689086E}" type="presParOf" srcId="{372B24C3-D4ED-614C-913E-B9537AFA9FC7}" destId="{1060E232-7D2C-164E-AE2D-FF5E1C3602FC}" srcOrd="4" destOrd="0" presId="urn:microsoft.com/office/officeart/2005/8/layout/hList1"/>
    <dgm:cxn modelId="{FD0E174B-4236-E547-8AD2-DB2A66B430F0}" type="presParOf" srcId="{1060E232-7D2C-164E-AE2D-FF5E1C3602FC}" destId="{877915A1-3026-8047-BAF9-33C93696A0D5}" srcOrd="0" destOrd="0" presId="urn:microsoft.com/office/officeart/2005/8/layout/hList1"/>
    <dgm:cxn modelId="{0BA6E24B-A8A4-374E-887B-5A8C0608568B}" type="presParOf" srcId="{1060E232-7D2C-164E-AE2D-FF5E1C3602FC}" destId="{0BAE5409-23E0-5D40-BEF9-BDAD9EDCF214}" srcOrd="1" destOrd="0" presId="urn:microsoft.com/office/officeart/2005/8/layout/hList1"/>
    <dgm:cxn modelId="{904FC9A0-4A4A-7641-9526-BCEC3E12E62F}" type="presParOf" srcId="{372B24C3-D4ED-614C-913E-B9537AFA9FC7}" destId="{14BD38F4-49B9-8945-A654-4B92B4A04445}" srcOrd="5" destOrd="0" presId="urn:microsoft.com/office/officeart/2005/8/layout/hList1"/>
    <dgm:cxn modelId="{C12AE11A-6ED5-5A4F-96A6-2ECE5BB962B6}" type="presParOf" srcId="{372B24C3-D4ED-614C-913E-B9537AFA9FC7}" destId="{51CAEE8F-3CD2-E446-87FC-5F512FD7F5B0}" srcOrd="6" destOrd="0" presId="urn:microsoft.com/office/officeart/2005/8/layout/hList1"/>
    <dgm:cxn modelId="{D2677ECB-D494-1A4A-81D2-B8FFCD2DA756}" type="presParOf" srcId="{51CAEE8F-3CD2-E446-87FC-5F512FD7F5B0}" destId="{FBB8FBBD-9D69-8148-AAED-EB393FD602FD}" srcOrd="0" destOrd="0" presId="urn:microsoft.com/office/officeart/2005/8/layout/hList1"/>
    <dgm:cxn modelId="{A83F5E97-FCE7-1744-97EB-AB77838EAB53}" type="presParOf" srcId="{51CAEE8F-3CD2-E446-87FC-5F512FD7F5B0}" destId="{E7F2E888-6F68-3149-9D05-2DFAD60A5117}" srcOrd="1" destOrd="0" presId="urn:microsoft.com/office/officeart/2005/8/layout/hList1"/>
    <dgm:cxn modelId="{7441CF2C-1585-9D4E-965B-9367E838EF38}" type="presParOf" srcId="{372B24C3-D4ED-614C-913E-B9537AFA9FC7}" destId="{2014187F-B3ED-984F-BA3D-A5F8E455BC7A}" srcOrd="7" destOrd="0" presId="urn:microsoft.com/office/officeart/2005/8/layout/hList1"/>
    <dgm:cxn modelId="{1AC0A35B-A2DD-9D4C-9084-F41DD6F41747}" type="presParOf" srcId="{372B24C3-D4ED-614C-913E-B9537AFA9FC7}" destId="{6401B94F-B645-3346-A803-1314C778EC0A}" srcOrd="8" destOrd="0" presId="urn:microsoft.com/office/officeart/2005/8/layout/hList1"/>
    <dgm:cxn modelId="{1E3AA1C9-F26A-EE4A-8681-200C3E6B8F6E}" type="presParOf" srcId="{6401B94F-B645-3346-A803-1314C778EC0A}" destId="{C300AFCD-3E8A-8C44-853E-C00D3AE22859}" srcOrd="0" destOrd="0" presId="urn:microsoft.com/office/officeart/2005/8/layout/hList1"/>
    <dgm:cxn modelId="{6D7BD6A5-A222-0B40-9DFD-8F07628531E3}" type="presParOf" srcId="{6401B94F-B645-3346-A803-1314C778EC0A}" destId="{E6368CD4-9A9E-934E-B110-0C65950F2C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39E9D9-2480-E048-81D5-CB1698492964}" type="doc">
      <dgm:prSet loTypeId="urn:microsoft.com/office/officeart/2008/layout/RadialCluster" loCatId="" qsTypeId="urn:microsoft.com/office/officeart/2005/8/quickstyle/simple4" qsCatId="simple" csTypeId="urn:microsoft.com/office/officeart/2005/8/colors/colorful5" csCatId="colorful" phldr="1"/>
      <dgm:spPr/>
      <dgm:t>
        <a:bodyPr/>
        <a:lstStyle/>
        <a:p>
          <a:endParaRPr lang="en-US"/>
        </a:p>
      </dgm:t>
    </dgm:pt>
    <dgm:pt modelId="{C94C7291-01F4-F24A-A0DB-5AD68A7C00F2}">
      <dgm:prSet phldrT="[Text]"/>
      <dgm:spPr/>
      <dgm:t>
        <a:bodyPr/>
        <a:lstStyle/>
        <a:p>
          <a:r>
            <a:rPr lang="en-US" dirty="0" smtClean="0"/>
            <a:t>Graphic Novel Elements</a:t>
          </a:r>
          <a:endParaRPr lang="en-US" dirty="0"/>
        </a:p>
      </dgm:t>
    </dgm:pt>
    <dgm:pt modelId="{47CBF69E-709E-4E42-A8CA-D99AB4E51BD3}" type="parTrans" cxnId="{81D44741-D7E8-E34A-9A1F-40382804CFF2}">
      <dgm:prSet/>
      <dgm:spPr/>
      <dgm:t>
        <a:bodyPr/>
        <a:lstStyle/>
        <a:p>
          <a:endParaRPr lang="en-US"/>
        </a:p>
      </dgm:t>
    </dgm:pt>
    <dgm:pt modelId="{0592F88C-1A71-A742-B8FB-0F547BC2FA3D}" type="sibTrans" cxnId="{81D44741-D7E8-E34A-9A1F-40382804CFF2}">
      <dgm:prSet/>
      <dgm:spPr/>
      <dgm:t>
        <a:bodyPr/>
        <a:lstStyle/>
        <a:p>
          <a:endParaRPr lang="en-US"/>
        </a:p>
      </dgm:t>
    </dgm:pt>
    <dgm:pt modelId="{62A8EF36-5496-F248-9D17-6AA64C9DCCCE}">
      <dgm:prSet phldrT="[Text]"/>
      <dgm:spPr/>
      <dgm:t>
        <a:bodyPr/>
        <a:lstStyle/>
        <a:p>
          <a:r>
            <a:rPr lang="en-US" dirty="0" smtClean="0"/>
            <a:t>Panels</a:t>
          </a:r>
          <a:endParaRPr lang="en-US" dirty="0"/>
        </a:p>
      </dgm:t>
    </dgm:pt>
    <dgm:pt modelId="{97BB0BF7-F3F5-A147-A0DA-3EDD30C06E44}" type="parTrans" cxnId="{8D4C619E-472F-984A-A991-90DAB6B6E8C9}">
      <dgm:prSet/>
      <dgm:spPr/>
      <dgm:t>
        <a:bodyPr/>
        <a:lstStyle/>
        <a:p>
          <a:endParaRPr lang="en-US"/>
        </a:p>
      </dgm:t>
    </dgm:pt>
    <dgm:pt modelId="{7C909E51-DB4B-8448-9A4E-DEA36A77580E}" type="sibTrans" cxnId="{8D4C619E-472F-984A-A991-90DAB6B6E8C9}">
      <dgm:prSet/>
      <dgm:spPr/>
      <dgm:t>
        <a:bodyPr/>
        <a:lstStyle/>
        <a:p>
          <a:endParaRPr lang="en-US"/>
        </a:p>
      </dgm:t>
    </dgm:pt>
    <dgm:pt modelId="{84F82591-9B8E-0646-AD07-2B0D43B86D79}">
      <dgm:prSet phldrT="[Text]"/>
      <dgm:spPr/>
      <dgm:t>
        <a:bodyPr/>
        <a:lstStyle/>
        <a:p>
          <a:r>
            <a:rPr lang="en-US" dirty="0" smtClean="0"/>
            <a:t>Dialog balloons</a:t>
          </a:r>
          <a:endParaRPr lang="en-US" dirty="0"/>
        </a:p>
      </dgm:t>
    </dgm:pt>
    <dgm:pt modelId="{E20DBBED-20C4-6649-AC29-35EFF82414CC}" type="parTrans" cxnId="{B606E3BF-DE15-D345-B5BB-4233B7FF31FD}">
      <dgm:prSet/>
      <dgm:spPr/>
      <dgm:t>
        <a:bodyPr/>
        <a:lstStyle/>
        <a:p>
          <a:endParaRPr lang="en-US"/>
        </a:p>
      </dgm:t>
    </dgm:pt>
    <dgm:pt modelId="{E7CB516D-0D26-F345-8BF7-C07E68095F85}" type="sibTrans" cxnId="{B606E3BF-DE15-D345-B5BB-4233B7FF31FD}">
      <dgm:prSet/>
      <dgm:spPr/>
      <dgm:t>
        <a:bodyPr/>
        <a:lstStyle/>
        <a:p>
          <a:endParaRPr lang="en-US"/>
        </a:p>
      </dgm:t>
    </dgm:pt>
    <dgm:pt modelId="{BEDD7EF3-5EF6-7744-8E22-AB209C1338CB}">
      <dgm:prSet phldrT="[Text]"/>
      <dgm:spPr/>
      <dgm:t>
        <a:bodyPr/>
        <a:lstStyle/>
        <a:p>
          <a:r>
            <a:rPr lang="en-US" dirty="0" smtClean="0"/>
            <a:t>Thought balloons</a:t>
          </a:r>
          <a:endParaRPr lang="en-US" dirty="0"/>
        </a:p>
      </dgm:t>
    </dgm:pt>
    <dgm:pt modelId="{2A42FE3E-5D54-164C-AB48-FA6250ED427D}" type="parTrans" cxnId="{89D4C622-56C1-544A-8C1E-245E14C2511F}">
      <dgm:prSet/>
      <dgm:spPr/>
      <dgm:t>
        <a:bodyPr/>
        <a:lstStyle/>
        <a:p>
          <a:endParaRPr lang="en-US"/>
        </a:p>
      </dgm:t>
    </dgm:pt>
    <dgm:pt modelId="{DB80B40F-7D97-194B-A4E8-182485187B6A}" type="sibTrans" cxnId="{89D4C622-56C1-544A-8C1E-245E14C2511F}">
      <dgm:prSet/>
      <dgm:spPr/>
      <dgm:t>
        <a:bodyPr/>
        <a:lstStyle/>
        <a:p>
          <a:endParaRPr lang="en-US"/>
        </a:p>
      </dgm:t>
    </dgm:pt>
    <dgm:pt modelId="{908A1277-23A0-5848-9ED0-EDBC258B3327}">
      <dgm:prSet phldrT="[Text]"/>
      <dgm:spPr/>
      <dgm:t>
        <a:bodyPr/>
        <a:lstStyle/>
        <a:p>
          <a:r>
            <a:rPr lang="en-US" dirty="0" smtClean="0"/>
            <a:t>Gutters</a:t>
          </a:r>
          <a:endParaRPr lang="en-US" dirty="0"/>
        </a:p>
      </dgm:t>
    </dgm:pt>
    <dgm:pt modelId="{17426742-BE47-2C4B-B818-7F3BD7AD79F6}" type="parTrans" cxnId="{44950C4A-2B4B-CD4B-8E35-1E517634C496}">
      <dgm:prSet/>
      <dgm:spPr/>
      <dgm:t>
        <a:bodyPr/>
        <a:lstStyle/>
        <a:p>
          <a:endParaRPr lang="en-US"/>
        </a:p>
      </dgm:t>
    </dgm:pt>
    <dgm:pt modelId="{963B2701-EF98-0C4D-9BFA-16F7889A6BDC}" type="sibTrans" cxnId="{44950C4A-2B4B-CD4B-8E35-1E517634C496}">
      <dgm:prSet/>
      <dgm:spPr/>
      <dgm:t>
        <a:bodyPr/>
        <a:lstStyle/>
        <a:p>
          <a:endParaRPr lang="en-US"/>
        </a:p>
      </dgm:t>
    </dgm:pt>
    <dgm:pt modelId="{422B7113-1259-9B44-95A5-ABE2F4D3A0EC}">
      <dgm:prSet phldrT="[Text]"/>
      <dgm:spPr/>
      <dgm:t>
        <a:bodyPr/>
        <a:lstStyle/>
        <a:p>
          <a:r>
            <a:rPr lang="en-US" dirty="0" smtClean="0"/>
            <a:t>Captions</a:t>
          </a:r>
          <a:endParaRPr lang="en-US" dirty="0"/>
        </a:p>
      </dgm:t>
    </dgm:pt>
    <dgm:pt modelId="{27F987D2-D15D-444E-93D8-0D22A86B2D49}" type="parTrans" cxnId="{3D66B268-E5B0-CF4D-A4BA-4581D96C9EAC}">
      <dgm:prSet/>
      <dgm:spPr/>
      <dgm:t>
        <a:bodyPr/>
        <a:lstStyle/>
        <a:p>
          <a:endParaRPr lang="en-US"/>
        </a:p>
      </dgm:t>
    </dgm:pt>
    <dgm:pt modelId="{E97DE934-5F82-6A4A-8C29-4570021C01E9}" type="sibTrans" cxnId="{3D66B268-E5B0-CF4D-A4BA-4581D96C9EAC}">
      <dgm:prSet/>
      <dgm:spPr/>
      <dgm:t>
        <a:bodyPr/>
        <a:lstStyle/>
        <a:p>
          <a:endParaRPr lang="en-US"/>
        </a:p>
      </dgm:t>
    </dgm:pt>
    <dgm:pt modelId="{0F3B3FC3-465A-D44F-A479-A7CD9741B8DF}">
      <dgm:prSet phldrT="[Text]"/>
      <dgm:spPr/>
      <dgm:t>
        <a:bodyPr/>
        <a:lstStyle/>
        <a:p>
          <a:r>
            <a:rPr lang="en-US" dirty="0" smtClean="0"/>
            <a:t>Sound effects</a:t>
          </a:r>
          <a:endParaRPr lang="en-US" dirty="0"/>
        </a:p>
      </dgm:t>
    </dgm:pt>
    <dgm:pt modelId="{B1788F82-1C76-804A-B453-7CFFA05C57E8}" type="parTrans" cxnId="{A4DA4E81-8F71-894E-B437-B37C9782F6AD}">
      <dgm:prSet/>
      <dgm:spPr/>
      <dgm:t>
        <a:bodyPr/>
        <a:lstStyle/>
        <a:p>
          <a:endParaRPr lang="en-US"/>
        </a:p>
      </dgm:t>
    </dgm:pt>
    <dgm:pt modelId="{885FA8D1-9719-904E-92D4-27DF5606E97C}" type="sibTrans" cxnId="{A4DA4E81-8F71-894E-B437-B37C9782F6AD}">
      <dgm:prSet/>
      <dgm:spPr/>
      <dgm:t>
        <a:bodyPr/>
        <a:lstStyle/>
        <a:p>
          <a:endParaRPr lang="en-US"/>
        </a:p>
      </dgm:t>
    </dgm:pt>
    <dgm:pt modelId="{BED9BC23-BC01-E24F-A162-22AD824188EE}" type="pres">
      <dgm:prSet presAssocID="{B839E9D9-2480-E048-81D5-CB1698492964}" presName="Name0" presStyleCnt="0">
        <dgm:presLayoutVars>
          <dgm:chMax val="1"/>
          <dgm:chPref val="1"/>
          <dgm:dir/>
          <dgm:animOne val="branch"/>
          <dgm:animLvl val="lvl"/>
        </dgm:presLayoutVars>
      </dgm:prSet>
      <dgm:spPr/>
      <dgm:t>
        <a:bodyPr/>
        <a:lstStyle/>
        <a:p>
          <a:endParaRPr lang="en-US"/>
        </a:p>
      </dgm:t>
    </dgm:pt>
    <dgm:pt modelId="{1D58B842-C19E-D045-903D-CBD53012CE03}" type="pres">
      <dgm:prSet presAssocID="{C94C7291-01F4-F24A-A0DB-5AD68A7C00F2}" presName="singleCycle" presStyleCnt="0"/>
      <dgm:spPr/>
    </dgm:pt>
    <dgm:pt modelId="{7A50E457-01AD-3541-AD20-70D23B0F0813}" type="pres">
      <dgm:prSet presAssocID="{C94C7291-01F4-F24A-A0DB-5AD68A7C00F2}" presName="singleCenter" presStyleLbl="node1" presStyleIdx="0" presStyleCnt="7">
        <dgm:presLayoutVars>
          <dgm:chMax val="7"/>
          <dgm:chPref val="7"/>
        </dgm:presLayoutVars>
      </dgm:prSet>
      <dgm:spPr/>
      <dgm:t>
        <a:bodyPr/>
        <a:lstStyle/>
        <a:p>
          <a:endParaRPr lang="en-US"/>
        </a:p>
      </dgm:t>
    </dgm:pt>
    <dgm:pt modelId="{71A0BFD1-31D5-0244-A6D5-917C41ECECE8}" type="pres">
      <dgm:prSet presAssocID="{97BB0BF7-F3F5-A147-A0DA-3EDD30C06E44}" presName="Name56" presStyleLbl="parChTrans1D2" presStyleIdx="0" presStyleCnt="6"/>
      <dgm:spPr/>
      <dgm:t>
        <a:bodyPr/>
        <a:lstStyle/>
        <a:p>
          <a:endParaRPr lang="en-US"/>
        </a:p>
      </dgm:t>
    </dgm:pt>
    <dgm:pt modelId="{10A0049C-5F9E-F743-8B1B-6F86B3FA6979}" type="pres">
      <dgm:prSet presAssocID="{62A8EF36-5496-F248-9D17-6AA64C9DCCCE}" presName="text0" presStyleLbl="node1" presStyleIdx="1" presStyleCnt="7">
        <dgm:presLayoutVars>
          <dgm:bulletEnabled val="1"/>
        </dgm:presLayoutVars>
      </dgm:prSet>
      <dgm:spPr/>
      <dgm:t>
        <a:bodyPr/>
        <a:lstStyle/>
        <a:p>
          <a:endParaRPr lang="en-US"/>
        </a:p>
      </dgm:t>
    </dgm:pt>
    <dgm:pt modelId="{CC5E5874-D949-7242-B207-07FFFB3606B6}" type="pres">
      <dgm:prSet presAssocID="{17426742-BE47-2C4B-B818-7F3BD7AD79F6}" presName="Name56" presStyleLbl="parChTrans1D2" presStyleIdx="1" presStyleCnt="6"/>
      <dgm:spPr/>
      <dgm:t>
        <a:bodyPr/>
        <a:lstStyle/>
        <a:p>
          <a:endParaRPr lang="en-US"/>
        </a:p>
      </dgm:t>
    </dgm:pt>
    <dgm:pt modelId="{5F076F87-DE5F-574E-9517-3CAD248F34F0}" type="pres">
      <dgm:prSet presAssocID="{908A1277-23A0-5848-9ED0-EDBC258B3327}" presName="text0" presStyleLbl="node1" presStyleIdx="2" presStyleCnt="7">
        <dgm:presLayoutVars>
          <dgm:bulletEnabled val="1"/>
        </dgm:presLayoutVars>
      </dgm:prSet>
      <dgm:spPr/>
      <dgm:t>
        <a:bodyPr/>
        <a:lstStyle/>
        <a:p>
          <a:endParaRPr lang="en-US"/>
        </a:p>
      </dgm:t>
    </dgm:pt>
    <dgm:pt modelId="{45AA8FA9-22AC-B64B-875A-EFE8B7183BBC}" type="pres">
      <dgm:prSet presAssocID="{E20DBBED-20C4-6649-AC29-35EFF82414CC}" presName="Name56" presStyleLbl="parChTrans1D2" presStyleIdx="2" presStyleCnt="6"/>
      <dgm:spPr/>
      <dgm:t>
        <a:bodyPr/>
        <a:lstStyle/>
        <a:p>
          <a:endParaRPr lang="en-US"/>
        </a:p>
      </dgm:t>
    </dgm:pt>
    <dgm:pt modelId="{4F533DB7-FAE1-4B40-8B89-7D7152E86BDE}" type="pres">
      <dgm:prSet presAssocID="{84F82591-9B8E-0646-AD07-2B0D43B86D79}" presName="text0" presStyleLbl="node1" presStyleIdx="3" presStyleCnt="7">
        <dgm:presLayoutVars>
          <dgm:bulletEnabled val="1"/>
        </dgm:presLayoutVars>
      </dgm:prSet>
      <dgm:spPr/>
      <dgm:t>
        <a:bodyPr/>
        <a:lstStyle/>
        <a:p>
          <a:endParaRPr lang="en-US"/>
        </a:p>
      </dgm:t>
    </dgm:pt>
    <dgm:pt modelId="{763FFB19-726B-A242-8109-94307878F422}" type="pres">
      <dgm:prSet presAssocID="{2A42FE3E-5D54-164C-AB48-FA6250ED427D}" presName="Name56" presStyleLbl="parChTrans1D2" presStyleIdx="3" presStyleCnt="6"/>
      <dgm:spPr/>
      <dgm:t>
        <a:bodyPr/>
        <a:lstStyle/>
        <a:p>
          <a:endParaRPr lang="en-US"/>
        </a:p>
      </dgm:t>
    </dgm:pt>
    <dgm:pt modelId="{9A2A0409-6431-D24D-B458-CE98CC703D4E}" type="pres">
      <dgm:prSet presAssocID="{BEDD7EF3-5EF6-7744-8E22-AB209C1338CB}" presName="text0" presStyleLbl="node1" presStyleIdx="4" presStyleCnt="7">
        <dgm:presLayoutVars>
          <dgm:bulletEnabled val="1"/>
        </dgm:presLayoutVars>
      </dgm:prSet>
      <dgm:spPr/>
      <dgm:t>
        <a:bodyPr/>
        <a:lstStyle/>
        <a:p>
          <a:endParaRPr lang="en-US"/>
        </a:p>
      </dgm:t>
    </dgm:pt>
    <dgm:pt modelId="{DA4EEC34-C3D8-BA4C-8AE3-04CCDD8C1DB9}" type="pres">
      <dgm:prSet presAssocID="{27F987D2-D15D-444E-93D8-0D22A86B2D49}" presName="Name56" presStyleLbl="parChTrans1D2" presStyleIdx="4" presStyleCnt="6"/>
      <dgm:spPr/>
      <dgm:t>
        <a:bodyPr/>
        <a:lstStyle/>
        <a:p>
          <a:endParaRPr lang="en-US"/>
        </a:p>
      </dgm:t>
    </dgm:pt>
    <dgm:pt modelId="{E08820DA-E403-D74B-9239-A02C0EB17766}" type="pres">
      <dgm:prSet presAssocID="{422B7113-1259-9B44-95A5-ABE2F4D3A0EC}" presName="text0" presStyleLbl="node1" presStyleIdx="5" presStyleCnt="7">
        <dgm:presLayoutVars>
          <dgm:bulletEnabled val="1"/>
        </dgm:presLayoutVars>
      </dgm:prSet>
      <dgm:spPr/>
      <dgm:t>
        <a:bodyPr/>
        <a:lstStyle/>
        <a:p>
          <a:endParaRPr lang="en-US"/>
        </a:p>
      </dgm:t>
    </dgm:pt>
    <dgm:pt modelId="{43692700-A85D-0A41-A44A-EECB9A6938DE}" type="pres">
      <dgm:prSet presAssocID="{B1788F82-1C76-804A-B453-7CFFA05C57E8}" presName="Name56" presStyleLbl="parChTrans1D2" presStyleIdx="5" presStyleCnt="6"/>
      <dgm:spPr/>
      <dgm:t>
        <a:bodyPr/>
        <a:lstStyle/>
        <a:p>
          <a:endParaRPr lang="en-US"/>
        </a:p>
      </dgm:t>
    </dgm:pt>
    <dgm:pt modelId="{DD29699E-392E-F24B-A562-E0A72D89356E}" type="pres">
      <dgm:prSet presAssocID="{0F3B3FC3-465A-D44F-A479-A7CD9741B8DF}" presName="text0" presStyleLbl="node1" presStyleIdx="6" presStyleCnt="7">
        <dgm:presLayoutVars>
          <dgm:bulletEnabled val="1"/>
        </dgm:presLayoutVars>
      </dgm:prSet>
      <dgm:spPr/>
      <dgm:t>
        <a:bodyPr/>
        <a:lstStyle/>
        <a:p>
          <a:endParaRPr lang="en-US"/>
        </a:p>
      </dgm:t>
    </dgm:pt>
  </dgm:ptLst>
  <dgm:cxnLst>
    <dgm:cxn modelId="{0A2C0A60-D7F0-1249-BE2A-E613F2C67A28}" type="presOf" srcId="{C94C7291-01F4-F24A-A0DB-5AD68A7C00F2}" destId="{7A50E457-01AD-3541-AD20-70D23B0F0813}" srcOrd="0" destOrd="0" presId="urn:microsoft.com/office/officeart/2008/layout/RadialCluster"/>
    <dgm:cxn modelId="{8D4C619E-472F-984A-A991-90DAB6B6E8C9}" srcId="{C94C7291-01F4-F24A-A0DB-5AD68A7C00F2}" destId="{62A8EF36-5496-F248-9D17-6AA64C9DCCCE}" srcOrd="0" destOrd="0" parTransId="{97BB0BF7-F3F5-A147-A0DA-3EDD30C06E44}" sibTransId="{7C909E51-DB4B-8448-9A4E-DEA36A77580E}"/>
    <dgm:cxn modelId="{A4DA4E81-8F71-894E-B437-B37C9782F6AD}" srcId="{C94C7291-01F4-F24A-A0DB-5AD68A7C00F2}" destId="{0F3B3FC3-465A-D44F-A479-A7CD9741B8DF}" srcOrd="5" destOrd="0" parTransId="{B1788F82-1C76-804A-B453-7CFFA05C57E8}" sibTransId="{885FA8D1-9719-904E-92D4-27DF5606E97C}"/>
    <dgm:cxn modelId="{8A6A32E4-2C20-E345-ABC2-6D07742CE9DB}" type="presOf" srcId="{B839E9D9-2480-E048-81D5-CB1698492964}" destId="{BED9BC23-BC01-E24F-A162-22AD824188EE}" srcOrd="0" destOrd="0" presId="urn:microsoft.com/office/officeart/2008/layout/RadialCluster"/>
    <dgm:cxn modelId="{D8F8BC87-BF78-F540-8E64-0954B45B4CD6}" type="presOf" srcId="{0F3B3FC3-465A-D44F-A479-A7CD9741B8DF}" destId="{DD29699E-392E-F24B-A562-E0A72D89356E}" srcOrd="0" destOrd="0" presId="urn:microsoft.com/office/officeart/2008/layout/RadialCluster"/>
    <dgm:cxn modelId="{3D66B268-E5B0-CF4D-A4BA-4581D96C9EAC}" srcId="{C94C7291-01F4-F24A-A0DB-5AD68A7C00F2}" destId="{422B7113-1259-9B44-95A5-ABE2F4D3A0EC}" srcOrd="4" destOrd="0" parTransId="{27F987D2-D15D-444E-93D8-0D22A86B2D49}" sibTransId="{E97DE934-5F82-6A4A-8C29-4570021C01E9}"/>
    <dgm:cxn modelId="{E0A650E3-3F25-424A-BC8D-50AF5084783B}" type="presOf" srcId="{B1788F82-1C76-804A-B453-7CFFA05C57E8}" destId="{43692700-A85D-0A41-A44A-EECB9A6938DE}" srcOrd="0" destOrd="0" presId="urn:microsoft.com/office/officeart/2008/layout/RadialCluster"/>
    <dgm:cxn modelId="{FC33F424-F0B1-C94E-A549-46B28D0726EA}" type="presOf" srcId="{84F82591-9B8E-0646-AD07-2B0D43B86D79}" destId="{4F533DB7-FAE1-4B40-8B89-7D7152E86BDE}" srcOrd="0" destOrd="0" presId="urn:microsoft.com/office/officeart/2008/layout/RadialCluster"/>
    <dgm:cxn modelId="{44950C4A-2B4B-CD4B-8E35-1E517634C496}" srcId="{C94C7291-01F4-F24A-A0DB-5AD68A7C00F2}" destId="{908A1277-23A0-5848-9ED0-EDBC258B3327}" srcOrd="1" destOrd="0" parTransId="{17426742-BE47-2C4B-B818-7F3BD7AD79F6}" sibTransId="{963B2701-EF98-0C4D-9BFA-16F7889A6BDC}"/>
    <dgm:cxn modelId="{AC4CF6F9-9D4D-0442-BD0E-A2FF6A975507}" type="presOf" srcId="{2A42FE3E-5D54-164C-AB48-FA6250ED427D}" destId="{763FFB19-726B-A242-8109-94307878F422}" srcOrd="0" destOrd="0" presId="urn:microsoft.com/office/officeart/2008/layout/RadialCluster"/>
    <dgm:cxn modelId="{373961A7-5090-334B-A905-5020B5246008}" type="presOf" srcId="{BEDD7EF3-5EF6-7744-8E22-AB209C1338CB}" destId="{9A2A0409-6431-D24D-B458-CE98CC703D4E}" srcOrd="0" destOrd="0" presId="urn:microsoft.com/office/officeart/2008/layout/RadialCluster"/>
    <dgm:cxn modelId="{B606E3BF-DE15-D345-B5BB-4233B7FF31FD}" srcId="{C94C7291-01F4-F24A-A0DB-5AD68A7C00F2}" destId="{84F82591-9B8E-0646-AD07-2B0D43B86D79}" srcOrd="2" destOrd="0" parTransId="{E20DBBED-20C4-6649-AC29-35EFF82414CC}" sibTransId="{E7CB516D-0D26-F345-8BF7-C07E68095F85}"/>
    <dgm:cxn modelId="{806DC4C0-B8E6-7B46-9A0C-834FDAAF689C}" type="presOf" srcId="{908A1277-23A0-5848-9ED0-EDBC258B3327}" destId="{5F076F87-DE5F-574E-9517-3CAD248F34F0}" srcOrd="0" destOrd="0" presId="urn:microsoft.com/office/officeart/2008/layout/RadialCluster"/>
    <dgm:cxn modelId="{7C7CFAAA-5DC8-E340-AA51-4E8640641CB9}" type="presOf" srcId="{97BB0BF7-F3F5-A147-A0DA-3EDD30C06E44}" destId="{71A0BFD1-31D5-0244-A6D5-917C41ECECE8}" srcOrd="0" destOrd="0" presId="urn:microsoft.com/office/officeart/2008/layout/RadialCluster"/>
    <dgm:cxn modelId="{89D4C622-56C1-544A-8C1E-245E14C2511F}" srcId="{C94C7291-01F4-F24A-A0DB-5AD68A7C00F2}" destId="{BEDD7EF3-5EF6-7744-8E22-AB209C1338CB}" srcOrd="3" destOrd="0" parTransId="{2A42FE3E-5D54-164C-AB48-FA6250ED427D}" sibTransId="{DB80B40F-7D97-194B-A4E8-182485187B6A}"/>
    <dgm:cxn modelId="{F168C200-1910-A141-BFC5-A8238079E1EF}" type="presOf" srcId="{E20DBBED-20C4-6649-AC29-35EFF82414CC}" destId="{45AA8FA9-22AC-B64B-875A-EFE8B7183BBC}" srcOrd="0" destOrd="0" presId="urn:microsoft.com/office/officeart/2008/layout/RadialCluster"/>
    <dgm:cxn modelId="{7630CBF8-FF02-B94D-B9BD-CA722F41B361}" type="presOf" srcId="{62A8EF36-5496-F248-9D17-6AA64C9DCCCE}" destId="{10A0049C-5F9E-F743-8B1B-6F86B3FA6979}" srcOrd="0" destOrd="0" presId="urn:microsoft.com/office/officeart/2008/layout/RadialCluster"/>
    <dgm:cxn modelId="{D669D173-5561-E641-8B2D-7B9504ECFEC7}" type="presOf" srcId="{17426742-BE47-2C4B-B818-7F3BD7AD79F6}" destId="{CC5E5874-D949-7242-B207-07FFFB3606B6}" srcOrd="0" destOrd="0" presId="urn:microsoft.com/office/officeart/2008/layout/RadialCluster"/>
    <dgm:cxn modelId="{4AB18DCD-415D-B642-BCF3-E8E27DD1E0C2}" type="presOf" srcId="{27F987D2-D15D-444E-93D8-0D22A86B2D49}" destId="{DA4EEC34-C3D8-BA4C-8AE3-04CCDD8C1DB9}" srcOrd="0" destOrd="0" presId="urn:microsoft.com/office/officeart/2008/layout/RadialCluster"/>
    <dgm:cxn modelId="{8BFB1F51-F289-324E-9EF1-883646EAE501}" type="presOf" srcId="{422B7113-1259-9B44-95A5-ABE2F4D3A0EC}" destId="{E08820DA-E403-D74B-9239-A02C0EB17766}" srcOrd="0" destOrd="0" presId="urn:microsoft.com/office/officeart/2008/layout/RadialCluster"/>
    <dgm:cxn modelId="{81D44741-D7E8-E34A-9A1F-40382804CFF2}" srcId="{B839E9D9-2480-E048-81D5-CB1698492964}" destId="{C94C7291-01F4-F24A-A0DB-5AD68A7C00F2}" srcOrd="0" destOrd="0" parTransId="{47CBF69E-709E-4E42-A8CA-D99AB4E51BD3}" sibTransId="{0592F88C-1A71-A742-B8FB-0F547BC2FA3D}"/>
    <dgm:cxn modelId="{400E8589-7C85-674E-BF61-276BECCF2FA8}" type="presParOf" srcId="{BED9BC23-BC01-E24F-A162-22AD824188EE}" destId="{1D58B842-C19E-D045-903D-CBD53012CE03}" srcOrd="0" destOrd="0" presId="urn:microsoft.com/office/officeart/2008/layout/RadialCluster"/>
    <dgm:cxn modelId="{FB1AA699-A553-EE49-8209-539ABF3B0CB6}" type="presParOf" srcId="{1D58B842-C19E-D045-903D-CBD53012CE03}" destId="{7A50E457-01AD-3541-AD20-70D23B0F0813}" srcOrd="0" destOrd="0" presId="urn:microsoft.com/office/officeart/2008/layout/RadialCluster"/>
    <dgm:cxn modelId="{19BFED96-CF0A-114E-B9FE-DAEAB3FF6928}" type="presParOf" srcId="{1D58B842-C19E-D045-903D-CBD53012CE03}" destId="{71A0BFD1-31D5-0244-A6D5-917C41ECECE8}" srcOrd="1" destOrd="0" presId="urn:microsoft.com/office/officeart/2008/layout/RadialCluster"/>
    <dgm:cxn modelId="{E0C4D14F-CB29-3D48-A521-EEE8DA194F31}" type="presParOf" srcId="{1D58B842-C19E-D045-903D-CBD53012CE03}" destId="{10A0049C-5F9E-F743-8B1B-6F86B3FA6979}" srcOrd="2" destOrd="0" presId="urn:microsoft.com/office/officeart/2008/layout/RadialCluster"/>
    <dgm:cxn modelId="{BD2057AF-095E-0B4E-9F91-3E7870124AC6}" type="presParOf" srcId="{1D58B842-C19E-D045-903D-CBD53012CE03}" destId="{CC5E5874-D949-7242-B207-07FFFB3606B6}" srcOrd="3" destOrd="0" presId="urn:microsoft.com/office/officeart/2008/layout/RadialCluster"/>
    <dgm:cxn modelId="{DA8773E3-1F41-F643-A7F4-B0FEF50F69A9}" type="presParOf" srcId="{1D58B842-C19E-D045-903D-CBD53012CE03}" destId="{5F076F87-DE5F-574E-9517-3CAD248F34F0}" srcOrd="4" destOrd="0" presId="urn:microsoft.com/office/officeart/2008/layout/RadialCluster"/>
    <dgm:cxn modelId="{69E805D7-0274-C54A-9C6E-322404E8054F}" type="presParOf" srcId="{1D58B842-C19E-D045-903D-CBD53012CE03}" destId="{45AA8FA9-22AC-B64B-875A-EFE8B7183BBC}" srcOrd="5" destOrd="0" presId="urn:microsoft.com/office/officeart/2008/layout/RadialCluster"/>
    <dgm:cxn modelId="{6D3DDE38-6753-7847-8221-A0702FC8C6AC}" type="presParOf" srcId="{1D58B842-C19E-D045-903D-CBD53012CE03}" destId="{4F533DB7-FAE1-4B40-8B89-7D7152E86BDE}" srcOrd="6" destOrd="0" presId="urn:microsoft.com/office/officeart/2008/layout/RadialCluster"/>
    <dgm:cxn modelId="{473B77BC-DD3E-4D42-97E7-EA964C0298FA}" type="presParOf" srcId="{1D58B842-C19E-D045-903D-CBD53012CE03}" destId="{763FFB19-726B-A242-8109-94307878F422}" srcOrd="7" destOrd="0" presId="urn:microsoft.com/office/officeart/2008/layout/RadialCluster"/>
    <dgm:cxn modelId="{B7FCAD2D-5B9C-A843-B2F8-C58C1BF48225}" type="presParOf" srcId="{1D58B842-C19E-D045-903D-CBD53012CE03}" destId="{9A2A0409-6431-D24D-B458-CE98CC703D4E}" srcOrd="8" destOrd="0" presId="urn:microsoft.com/office/officeart/2008/layout/RadialCluster"/>
    <dgm:cxn modelId="{F4F82D25-9584-7B46-B65D-7239B1866510}" type="presParOf" srcId="{1D58B842-C19E-D045-903D-CBD53012CE03}" destId="{DA4EEC34-C3D8-BA4C-8AE3-04CCDD8C1DB9}" srcOrd="9" destOrd="0" presId="urn:microsoft.com/office/officeart/2008/layout/RadialCluster"/>
    <dgm:cxn modelId="{1E68D51A-41C4-8949-94B7-FADCD4311851}" type="presParOf" srcId="{1D58B842-C19E-D045-903D-CBD53012CE03}" destId="{E08820DA-E403-D74B-9239-A02C0EB17766}" srcOrd="10" destOrd="0" presId="urn:microsoft.com/office/officeart/2008/layout/RadialCluster"/>
    <dgm:cxn modelId="{B6CAA639-EC38-1A49-B5BA-166B5925471A}" type="presParOf" srcId="{1D58B842-C19E-D045-903D-CBD53012CE03}" destId="{43692700-A85D-0A41-A44A-EECB9A6938DE}" srcOrd="11" destOrd="0" presId="urn:microsoft.com/office/officeart/2008/layout/RadialCluster"/>
    <dgm:cxn modelId="{0D96229E-D090-054D-93EB-052E4FB18EBF}" type="presParOf" srcId="{1D58B842-C19E-D045-903D-CBD53012CE03}" destId="{DD29699E-392E-F24B-A562-E0A72D89356E}"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B1D319-DE18-1745-AE9F-10397895B623}" type="doc">
      <dgm:prSet loTypeId="urn:microsoft.com/office/officeart/2005/8/layout/hList1" loCatId="" qsTypeId="urn:microsoft.com/office/officeart/2005/8/quickstyle/simple4" qsCatId="simple" csTypeId="urn:microsoft.com/office/officeart/2005/8/colors/colorful5" csCatId="colorful" phldr="1"/>
      <dgm:spPr/>
      <dgm:t>
        <a:bodyPr/>
        <a:lstStyle/>
        <a:p>
          <a:endParaRPr lang="en-US"/>
        </a:p>
      </dgm:t>
    </dgm:pt>
    <dgm:pt modelId="{38899C4F-521B-8E4A-9082-AF4937C1185F}">
      <dgm:prSet phldrT="[Text]"/>
      <dgm:spPr/>
      <dgm:t>
        <a:bodyPr/>
        <a:lstStyle/>
        <a:p>
          <a:r>
            <a:rPr lang="en-US" dirty="0" smtClean="0"/>
            <a:t> Lines are important</a:t>
          </a:r>
          <a:endParaRPr lang="en-US" dirty="0"/>
        </a:p>
      </dgm:t>
    </dgm:pt>
    <dgm:pt modelId="{749B7DF1-DDD2-4942-95DE-E02E0A0CA1F0}" type="parTrans" cxnId="{51581938-7398-F74D-813C-BB8B38DCA3B1}">
      <dgm:prSet/>
      <dgm:spPr/>
      <dgm:t>
        <a:bodyPr/>
        <a:lstStyle/>
        <a:p>
          <a:endParaRPr lang="en-US"/>
        </a:p>
      </dgm:t>
    </dgm:pt>
    <dgm:pt modelId="{2ADAE4CD-A560-E94F-82BC-BC1DA24A15DD}" type="sibTrans" cxnId="{51581938-7398-F74D-813C-BB8B38DCA3B1}">
      <dgm:prSet/>
      <dgm:spPr/>
      <dgm:t>
        <a:bodyPr/>
        <a:lstStyle/>
        <a:p>
          <a:endParaRPr lang="en-US"/>
        </a:p>
      </dgm:t>
    </dgm:pt>
    <dgm:pt modelId="{B070418F-E208-3E45-8073-8C141952E4B4}">
      <dgm:prSet phldrT="[Text]"/>
      <dgm:spPr/>
      <dgm:t>
        <a:bodyPr/>
        <a:lstStyle/>
        <a:p>
          <a:r>
            <a:rPr lang="en-US" dirty="0" smtClean="0"/>
            <a:t>Diagonal, horizontal, and vertical lines have different meanings.</a:t>
          </a:r>
          <a:endParaRPr lang="en-US" dirty="0"/>
        </a:p>
      </dgm:t>
    </dgm:pt>
    <dgm:pt modelId="{D1114A4D-E19F-EA48-97D6-8C33F1E78C8E}" type="parTrans" cxnId="{ADBD7FEA-9315-8940-AFFA-99A5F686FBDD}">
      <dgm:prSet/>
      <dgm:spPr/>
      <dgm:t>
        <a:bodyPr/>
        <a:lstStyle/>
        <a:p>
          <a:endParaRPr lang="en-US"/>
        </a:p>
      </dgm:t>
    </dgm:pt>
    <dgm:pt modelId="{173BBFEA-BF09-1342-BB09-414F53EEBDD4}" type="sibTrans" cxnId="{ADBD7FEA-9315-8940-AFFA-99A5F686FBDD}">
      <dgm:prSet/>
      <dgm:spPr/>
      <dgm:t>
        <a:bodyPr/>
        <a:lstStyle/>
        <a:p>
          <a:endParaRPr lang="en-US"/>
        </a:p>
      </dgm:t>
    </dgm:pt>
    <dgm:pt modelId="{6A2823E6-3282-D842-B795-80D2925AB884}">
      <dgm:prSet phldrT="[Text]"/>
      <dgm:spPr/>
      <dgm:t>
        <a:bodyPr/>
        <a:lstStyle/>
        <a:p>
          <a:r>
            <a:rPr lang="en-US" dirty="0" smtClean="0"/>
            <a:t>The author will often use lines to draw the readers' attention to something. </a:t>
          </a:r>
          <a:endParaRPr lang="en-US" dirty="0"/>
        </a:p>
      </dgm:t>
    </dgm:pt>
    <dgm:pt modelId="{18D5BC8C-11C0-A748-8197-52DFE70A1A85}" type="parTrans" cxnId="{D03770F3-15F7-9A44-8525-12FD9EDBE8E0}">
      <dgm:prSet/>
      <dgm:spPr/>
      <dgm:t>
        <a:bodyPr/>
        <a:lstStyle/>
        <a:p>
          <a:endParaRPr lang="en-US"/>
        </a:p>
      </dgm:t>
    </dgm:pt>
    <dgm:pt modelId="{D2933183-1C7D-EE49-8765-61109B7FD8C1}" type="sibTrans" cxnId="{D03770F3-15F7-9A44-8525-12FD9EDBE8E0}">
      <dgm:prSet/>
      <dgm:spPr/>
      <dgm:t>
        <a:bodyPr/>
        <a:lstStyle/>
        <a:p>
          <a:endParaRPr lang="en-US"/>
        </a:p>
      </dgm:t>
    </dgm:pt>
    <dgm:pt modelId="{2C09A247-CFF0-7E42-99EA-9E03DE2EC4E1}">
      <dgm:prSet phldrT="[Text]"/>
      <dgm:spPr/>
      <dgm:t>
        <a:bodyPr/>
        <a:lstStyle/>
        <a:p>
          <a:r>
            <a:rPr lang="en-US" dirty="0" smtClean="0"/>
            <a:t>Color</a:t>
          </a:r>
          <a:endParaRPr lang="en-US" dirty="0"/>
        </a:p>
      </dgm:t>
    </dgm:pt>
    <dgm:pt modelId="{80F13CCC-F616-914A-A559-E573171435B0}" type="parTrans" cxnId="{11DE41D8-74B8-D24B-982E-715D2689C1E8}">
      <dgm:prSet/>
      <dgm:spPr/>
      <dgm:t>
        <a:bodyPr/>
        <a:lstStyle/>
        <a:p>
          <a:endParaRPr lang="en-US"/>
        </a:p>
      </dgm:t>
    </dgm:pt>
    <dgm:pt modelId="{0F8A5468-EA20-9943-BA5B-1FEF3B6D5BD1}" type="sibTrans" cxnId="{11DE41D8-74B8-D24B-982E-715D2689C1E8}">
      <dgm:prSet/>
      <dgm:spPr/>
      <dgm:t>
        <a:bodyPr/>
        <a:lstStyle/>
        <a:p>
          <a:endParaRPr lang="en-US"/>
        </a:p>
      </dgm:t>
    </dgm:pt>
    <dgm:pt modelId="{47EEEECD-201A-0449-8EFA-E3220BB16814}">
      <dgm:prSet phldrT="[Text]"/>
      <dgm:spPr/>
      <dgm:t>
        <a:bodyPr/>
        <a:lstStyle/>
        <a:p>
          <a:r>
            <a:rPr lang="en-US" dirty="0" smtClean="0"/>
            <a:t>Color is symbolic.</a:t>
          </a:r>
          <a:endParaRPr lang="en-US" dirty="0"/>
        </a:p>
      </dgm:t>
    </dgm:pt>
    <dgm:pt modelId="{FDA82C3B-C1D1-1547-BC81-763C4CEF2D0D}" type="parTrans" cxnId="{962BD7EC-D040-AB4D-A830-3879F609C47C}">
      <dgm:prSet/>
      <dgm:spPr/>
      <dgm:t>
        <a:bodyPr/>
        <a:lstStyle/>
        <a:p>
          <a:endParaRPr lang="en-US"/>
        </a:p>
      </dgm:t>
    </dgm:pt>
    <dgm:pt modelId="{3F9C5381-2785-1947-AA48-544FB6671634}" type="sibTrans" cxnId="{962BD7EC-D040-AB4D-A830-3879F609C47C}">
      <dgm:prSet/>
      <dgm:spPr/>
      <dgm:t>
        <a:bodyPr/>
        <a:lstStyle/>
        <a:p>
          <a:endParaRPr lang="en-US"/>
        </a:p>
      </dgm:t>
    </dgm:pt>
    <dgm:pt modelId="{42F80FE4-6B58-664A-B649-53D4B0096673}">
      <dgm:prSet phldrT="[Text]"/>
      <dgm:spPr/>
      <dgm:t>
        <a:bodyPr/>
        <a:lstStyle/>
        <a:p>
          <a:r>
            <a:rPr lang="en-US" dirty="0" smtClean="0"/>
            <a:t>Colors can change to show flashback, mood, and tone. </a:t>
          </a:r>
          <a:endParaRPr lang="en-US" dirty="0"/>
        </a:p>
      </dgm:t>
    </dgm:pt>
    <dgm:pt modelId="{5974CEC0-767F-B744-9675-CC7FE4899894}" type="parTrans" cxnId="{0E74E176-8C7F-9D45-9737-BABDD11C9675}">
      <dgm:prSet/>
      <dgm:spPr/>
      <dgm:t>
        <a:bodyPr/>
        <a:lstStyle/>
        <a:p>
          <a:endParaRPr lang="en-US"/>
        </a:p>
      </dgm:t>
    </dgm:pt>
    <dgm:pt modelId="{DE003285-CC7E-3D43-ADE5-39BA8E0F193A}" type="sibTrans" cxnId="{0E74E176-8C7F-9D45-9737-BABDD11C9675}">
      <dgm:prSet/>
      <dgm:spPr/>
      <dgm:t>
        <a:bodyPr/>
        <a:lstStyle/>
        <a:p>
          <a:endParaRPr lang="en-US"/>
        </a:p>
      </dgm:t>
    </dgm:pt>
    <dgm:pt modelId="{D0B6E0B3-8222-8844-BD22-E0C6918AADE3}">
      <dgm:prSet phldrT="[Text]"/>
      <dgm:spPr/>
      <dgm:t>
        <a:bodyPr/>
        <a:lstStyle/>
        <a:p>
          <a:r>
            <a:rPr lang="en-US" dirty="0" smtClean="0"/>
            <a:t>Illustrations</a:t>
          </a:r>
          <a:endParaRPr lang="en-US" dirty="0"/>
        </a:p>
      </dgm:t>
    </dgm:pt>
    <dgm:pt modelId="{3BB0E54B-1A1F-294E-B800-EA5038711562}" type="parTrans" cxnId="{FC0EFE23-479D-0745-A5C5-C4905EC6A9D3}">
      <dgm:prSet/>
      <dgm:spPr/>
      <dgm:t>
        <a:bodyPr/>
        <a:lstStyle/>
        <a:p>
          <a:endParaRPr lang="en-US"/>
        </a:p>
      </dgm:t>
    </dgm:pt>
    <dgm:pt modelId="{3EB0D18C-D9C5-A14B-9AC3-FB92E5C994B8}" type="sibTrans" cxnId="{FC0EFE23-479D-0745-A5C5-C4905EC6A9D3}">
      <dgm:prSet/>
      <dgm:spPr/>
      <dgm:t>
        <a:bodyPr/>
        <a:lstStyle/>
        <a:p>
          <a:endParaRPr lang="en-US"/>
        </a:p>
      </dgm:t>
    </dgm:pt>
    <dgm:pt modelId="{3622BC7C-C813-E44E-BAE5-5D150F9504E9}">
      <dgm:prSet phldrT="[Text]"/>
      <dgm:spPr/>
      <dgm:t>
        <a:bodyPr/>
        <a:lstStyle/>
        <a:p>
          <a:r>
            <a:rPr lang="en-US" dirty="0" smtClean="0"/>
            <a:t>Look at size and placement of illustrations.</a:t>
          </a:r>
          <a:endParaRPr lang="en-US" dirty="0"/>
        </a:p>
      </dgm:t>
    </dgm:pt>
    <dgm:pt modelId="{82657969-EB2B-A446-B1B0-0604CDA300C5}" type="parTrans" cxnId="{752D9C7F-38E7-9F4B-B9B7-8F2F384C3489}">
      <dgm:prSet/>
      <dgm:spPr/>
      <dgm:t>
        <a:bodyPr/>
        <a:lstStyle/>
        <a:p>
          <a:endParaRPr lang="en-US"/>
        </a:p>
      </dgm:t>
    </dgm:pt>
    <dgm:pt modelId="{27140809-D5E9-EA45-9A85-DEDE525E6377}" type="sibTrans" cxnId="{752D9C7F-38E7-9F4B-B9B7-8F2F384C3489}">
      <dgm:prSet/>
      <dgm:spPr/>
      <dgm:t>
        <a:bodyPr/>
        <a:lstStyle/>
        <a:p>
          <a:endParaRPr lang="en-US"/>
        </a:p>
      </dgm:t>
    </dgm:pt>
    <dgm:pt modelId="{26361D1E-75AF-3F47-B1DB-AF05235E2FB6}">
      <dgm:prSet phldrT="[Text]"/>
      <dgm:spPr/>
      <dgm:t>
        <a:bodyPr/>
        <a:lstStyle/>
        <a:p>
          <a:r>
            <a:rPr lang="en-US" dirty="0" smtClean="0"/>
            <a:t>Why are some of the elements of an illustration larger than others?</a:t>
          </a:r>
          <a:endParaRPr lang="en-US" dirty="0"/>
        </a:p>
      </dgm:t>
    </dgm:pt>
    <dgm:pt modelId="{F71547F3-746B-7642-ABB9-1FDD8A65BFA5}" type="parTrans" cxnId="{41A6DE32-8427-324F-84C5-AD071E55A799}">
      <dgm:prSet/>
      <dgm:spPr/>
      <dgm:t>
        <a:bodyPr/>
        <a:lstStyle/>
        <a:p>
          <a:endParaRPr lang="en-US"/>
        </a:p>
      </dgm:t>
    </dgm:pt>
    <dgm:pt modelId="{B1BE83A6-73D6-D84C-8DA6-725BC57578B0}" type="sibTrans" cxnId="{41A6DE32-8427-324F-84C5-AD071E55A799}">
      <dgm:prSet/>
      <dgm:spPr/>
      <dgm:t>
        <a:bodyPr/>
        <a:lstStyle/>
        <a:p>
          <a:endParaRPr lang="en-US"/>
        </a:p>
      </dgm:t>
    </dgm:pt>
    <dgm:pt modelId="{451FDB8B-1AFC-4E48-9CF8-A833D62962B1}">
      <dgm:prSet phldrT="[Text]"/>
      <dgm:spPr/>
      <dgm:t>
        <a:bodyPr/>
        <a:lstStyle/>
        <a:p>
          <a:r>
            <a:rPr lang="en-US" dirty="0" smtClean="0"/>
            <a:t>Do the frames vary?</a:t>
          </a:r>
          <a:endParaRPr lang="en-US" dirty="0"/>
        </a:p>
      </dgm:t>
    </dgm:pt>
    <dgm:pt modelId="{06F837FE-86F2-7D4D-9AD1-EEE0E70C0C13}" type="parTrans" cxnId="{057D8BB2-84C7-CD40-99BF-369EB8B11205}">
      <dgm:prSet/>
      <dgm:spPr/>
      <dgm:t>
        <a:bodyPr/>
        <a:lstStyle/>
        <a:p>
          <a:endParaRPr lang="en-US"/>
        </a:p>
      </dgm:t>
    </dgm:pt>
    <dgm:pt modelId="{9A334BF2-C649-C248-A729-F9DE07ED33E2}" type="sibTrans" cxnId="{057D8BB2-84C7-CD40-99BF-369EB8B11205}">
      <dgm:prSet/>
      <dgm:spPr/>
      <dgm:t>
        <a:bodyPr/>
        <a:lstStyle/>
        <a:p>
          <a:endParaRPr lang="en-US"/>
        </a:p>
      </dgm:t>
    </dgm:pt>
    <dgm:pt modelId="{0A9CC011-CC46-4E43-A5FA-BFAE69287271}">
      <dgm:prSet phldrT="[Text]"/>
      <dgm:spPr/>
      <dgm:t>
        <a:bodyPr/>
        <a:lstStyle/>
        <a:p>
          <a:r>
            <a:rPr lang="en-US" dirty="0" smtClean="0"/>
            <a:t>What role do they play? </a:t>
          </a:r>
          <a:endParaRPr lang="en-US" dirty="0"/>
        </a:p>
      </dgm:t>
    </dgm:pt>
    <dgm:pt modelId="{AE7C86E3-D976-CA4D-B403-C027E3444090}" type="parTrans" cxnId="{D6789FCF-65D1-664E-95AD-D73F115052B8}">
      <dgm:prSet/>
      <dgm:spPr/>
      <dgm:t>
        <a:bodyPr/>
        <a:lstStyle/>
        <a:p>
          <a:endParaRPr lang="en-US"/>
        </a:p>
      </dgm:t>
    </dgm:pt>
    <dgm:pt modelId="{F6CDFE89-D77E-224F-B242-82096673B713}" type="sibTrans" cxnId="{D6789FCF-65D1-664E-95AD-D73F115052B8}">
      <dgm:prSet/>
      <dgm:spPr/>
      <dgm:t>
        <a:bodyPr/>
        <a:lstStyle/>
        <a:p>
          <a:endParaRPr lang="en-US"/>
        </a:p>
      </dgm:t>
    </dgm:pt>
    <dgm:pt modelId="{BE8F9C16-EC14-C04D-A892-3A8D0D246539}">
      <dgm:prSet phldrT="[Text]"/>
      <dgm:spPr/>
      <dgm:t>
        <a:bodyPr/>
        <a:lstStyle/>
        <a:p>
          <a:r>
            <a:rPr lang="en-US" dirty="0" smtClean="0"/>
            <a:t>Speech balloons</a:t>
          </a:r>
          <a:endParaRPr lang="en-US" dirty="0"/>
        </a:p>
      </dgm:t>
    </dgm:pt>
    <dgm:pt modelId="{16C83E28-C4EF-AB47-B466-FB1459AAFA3C}" type="parTrans" cxnId="{F3CA0486-84CF-3442-9121-73A841DF2FD1}">
      <dgm:prSet/>
      <dgm:spPr/>
      <dgm:t>
        <a:bodyPr/>
        <a:lstStyle/>
        <a:p>
          <a:endParaRPr lang="en-US"/>
        </a:p>
      </dgm:t>
    </dgm:pt>
    <dgm:pt modelId="{9A502F31-4332-4744-A3D8-F5AED3DFF944}" type="sibTrans" cxnId="{F3CA0486-84CF-3442-9121-73A841DF2FD1}">
      <dgm:prSet/>
      <dgm:spPr/>
      <dgm:t>
        <a:bodyPr/>
        <a:lstStyle/>
        <a:p>
          <a:endParaRPr lang="en-US"/>
        </a:p>
      </dgm:t>
    </dgm:pt>
    <dgm:pt modelId="{7F45943B-B223-D54F-97D7-11066B0ED830}">
      <dgm:prSet phldrT="[Text]"/>
      <dgm:spPr/>
      <dgm:t>
        <a:bodyPr/>
        <a:lstStyle/>
        <a:p>
          <a:r>
            <a:rPr lang="en-US" dirty="0" smtClean="0"/>
            <a:t>Examine the text for size and shape. Can you identify the emotion coming through?</a:t>
          </a:r>
          <a:endParaRPr lang="en-US" dirty="0"/>
        </a:p>
      </dgm:t>
    </dgm:pt>
    <dgm:pt modelId="{A566CBC7-E2E1-1044-B4FD-6D8C83A47ED9}" type="parTrans" cxnId="{564C8005-C7DC-D04C-A041-78ECE1A75C72}">
      <dgm:prSet/>
      <dgm:spPr/>
      <dgm:t>
        <a:bodyPr/>
        <a:lstStyle/>
        <a:p>
          <a:endParaRPr lang="en-US"/>
        </a:p>
      </dgm:t>
    </dgm:pt>
    <dgm:pt modelId="{321F82AA-78A9-FF49-9A2C-BE324F32D8C5}" type="sibTrans" cxnId="{564C8005-C7DC-D04C-A041-78ECE1A75C72}">
      <dgm:prSet/>
      <dgm:spPr/>
      <dgm:t>
        <a:bodyPr/>
        <a:lstStyle/>
        <a:p>
          <a:endParaRPr lang="en-US"/>
        </a:p>
      </dgm:t>
    </dgm:pt>
    <dgm:pt modelId="{6EFBE8EC-3CEF-7A43-AF5E-9DF0F1B9D529}">
      <dgm:prSet phldrT="[Text]"/>
      <dgm:spPr/>
      <dgm:t>
        <a:bodyPr/>
        <a:lstStyle/>
        <a:p>
          <a:r>
            <a:rPr lang="en-US" dirty="0" smtClean="0"/>
            <a:t>In addition to speech, what role does the text play apart from the dialogue?</a:t>
          </a:r>
          <a:endParaRPr lang="en-US" dirty="0"/>
        </a:p>
      </dgm:t>
    </dgm:pt>
    <dgm:pt modelId="{BE255510-89DD-3F4C-8B5C-991A5E172011}" type="parTrans" cxnId="{CEA49C74-66F3-BE41-9685-A1E2C77672AF}">
      <dgm:prSet/>
      <dgm:spPr/>
      <dgm:t>
        <a:bodyPr/>
        <a:lstStyle/>
        <a:p>
          <a:endParaRPr lang="en-US"/>
        </a:p>
      </dgm:t>
    </dgm:pt>
    <dgm:pt modelId="{11AE216A-8DD3-EE40-B39F-F1DAEFCB4446}" type="sibTrans" cxnId="{CEA49C74-66F3-BE41-9685-A1E2C77672AF}">
      <dgm:prSet/>
      <dgm:spPr/>
      <dgm:t>
        <a:bodyPr/>
        <a:lstStyle/>
        <a:p>
          <a:endParaRPr lang="en-US"/>
        </a:p>
      </dgm:t>
    </dgm:pt>
    <dgm:pt modelId="{C83434F2-9EB9-AF42-B039-88AD9DCF466D}">
      <dgm:prSet phldrT="[Text]"/>
      <dgm:spPr/>
      <dgm:t>
        <a:bodyPr/>
        <a:lstStyle/>
        <a:p>
          <a:r>
            <a:rPr lang="en-US" dirty="0" smtClean="0"/>
            <a:t>White space</a:t>
          </a:r>
          <a:endParaRPr lang="en-US" dirty="0"/>
        </a:p>
      </dgm:t>
    </dgm:pt>
    <dgm:pt modelId="{414B46B0-3643-4D4F-BF2B-40E1F75DCF45}" type="parTrans" cxnId="{EB58CF39-DEB4-C54F-8420-4274A6E1C2A4}">
      <dgm:prSet/>
      <dgm:spPr/>
      <dgm:t>
        <a:bodyPr/>
        <a:lstStyle/>
        <a:p>
          <a:endParaRPr lang="en-US"/>
        </a:p>
      </dgm:t>
    </dgm:pt>
    <dgm:pt modelId="{03595C80-6675-084B-AC5C-B74DC29FB6AF}" type="sibTrans" cxnId="{EB58CF39-DEB4-C54F-8420-4274A6E1C2A4}">
      <dgm:prSet/>
      <dgm:spPr/>
      <dgm:t>
        <a:bodyPr/>
        <a:lstStyle/>
        <a:p>
          <a:endParaRPr lang="en-US"/>
        </a:p>
      </dgm:t>
    </dgm:pt>
    <dgm:pt modelId="{173B26E8-BE28-4A49-9D35-47B9C0152DEA}">
      <dgm:prSet phldrT="[Text]"/>
      <dgm:spPr/>
      <dgm:t>
        <a:bodyPr/>
        <a:lstStyle/>
        <a:p>
          <a:r>
            <a:rPr lang="en-US" dirty="0" smtClean="0"/>
            <a:t>Look to see if anything bleeds into the white space or gutters and what significance does it have?</a:t>
          </a:r>
          <a:endParaRPr lang="en-US" dirty="0"/>
        </a:p>
      </dgm:t>
    </dgm:pt>
    <dgm:pt modelId="{EB35CE7D-E83F-D548-9108-15415168CB0A}" type="parTrans" cxnId="{17C576FD-03A2-144B-82C9-510B3B292775}">
      <dgm:prSet/>
      <dgm:spPr/>
      <dgm:t>
        <a:bodyPr/>
        <a:lstStyle/>
        <a:p>
          <a:endParaRPr lang="en-US"/>
        </a:p>
      </dgm:t>
    </dgm:pt>
    <dgm:pt modelId="{82F68FFB-57A1-B543-8F9D-BB26B81396A5}" type="sibTrans" cxnId="{17C576FD-03A2-144B-82C9-510B3B292775}">
      <dgm:prSet/>
      <dgm:spPr/>
      <dgm:t>
        <a:bodyPr/>
        <a:lstStyle/>
        <a:p>
          <a:endParaRPr lang="en-US"/>
        </a:p>
      </dgm:t>
    </dgm:pt>
    <dgm:pt modelId="{484AE66F-72D7-A64A-B728-4FB8BDCAF696}">
      <dgm:prSet phldrT="[Text]"/>
      <dgm:spPr/>
      <dgm:t>
        <a:bodyPr/>
        <a:lstStyle/>
        <a:p>
          <a:r>
            <a:rPr lang="en-US" dirty="0" smtClean="0"/>
            <a:t>Media and technique</a:t>
          </a:r>
          <a:endParaRPr lang="en-US" dirty="0"/>
        </a:p>
      </dgm:t>
    </dgm:pt>
    <dgm:pt modelId="{1415D40D-D410-4048-A1C5-B70F45C1FD0E}" type="parTrans" cxnId="{D674217A-554B-514C-896F-F36A41802A2D}">
      <dgm:prSet/>
      <dgm:spPr/>
      <dgm:t>
        <a:bodyPr/>
        <a:lstStyle/>
        <a:p>
          <a:endParaRPr lang="en-US"/>
        </a:p>
      </dgm:t>
    </dgm:pt>
    <dgm:pt modelId="{BD450698-5EDE-C44A-BA24-A5905B3E7F38}" type="sibTrans" cxnId="{D674217A-554B-514C-896F-F36A41802A2D}">
      <dgm:prSet/>
      <dgm:spPr/>
      <dgm:t>
        <a:bodyPr/>
        <a:lstStyle/>
        <a:p>
          <a:endParaRPr lang="en-US"/>
        </a:p>
      </dgm:t>
    </dgm:pt>
    <dgm:pt modelId="{0ABAE0C1-1E5C-B947-9A91-F6D7E2DE1F6B}">
      <dgm:prSet phldrT="[Text]"/>
      <dgm:spPr/>
      <dgm:t>
        <a:bodyPr/>
        <a:lstStyle/>
        <a:p>
          <a:r>
            <a:rPr lang="en-US" dirty="0" smtClean="0"/>
            <a:t>look at the copyright page for information about what media was used.</a:t>
          </a:r>
          <a:endParaRPr lang="en-US" dirty="0"/>
        </a:p>
      </dgm:t>
    </dgm:pt>
    <dgm:pt modelId="{73E5F93E-A884-C048-8614-AC1CC655B0BE}" type="parTrans" cxnId="{CE2114C9-952A-CF4A-8EDD-6DE77049491B}">
      <dgm:prSet/>
      <dgm:spPr/>
      <dgm:t>
        <a:bodyPr/>
        <a:lstStyle/>
        <a:p>
          <a:endParaRPr lang="en-US"/>
        </a:p>
      </dgm:t>
    </dgm:pt>
    <dgm:pt modelId="{5306F614-1800-E644-BD3E-EF13392E26FD}" type="sibTrans" cxnId="{CE2114C9-952A-CF4A-8EDD-6DE77049491B}">
      <dgm:prSet/>
      <dgm:spPr/>
      <dgm:t>
        <a:bodyPr/>
        <a:lstStyle/>
        <a:p>
          <a:endParaRPr lang="en-US"/>
        </a:p>
      </dgm:t>
    </dgm:pt>
    <dgm:pt modelId="{4FDF0BAE-7F6C-2E4E-840D-31FB6D0C7933}">
      <dgm:prSet phldrT="[Text]"/>
      <dgm:spPr/>
      <dgm:t>
        <a:bodyPr/>
        <a:lstStyle/>
        <a:p>
          <a:r>
            <a:rPr lang="en-US" dirty="0" smtClean="0"/>
            <a:t>By examining the technique, it may be possible to identify the illustrator's work in other books. </a:t>
          </a:r>
          <a:endParaRPr lang="en-US" dirty="0"/>
        </a:p>
      </dgm:t>
    </dgm:pt>
    <dgm:pt modelId="{807558FC-3AE0-F349-B502-D0D1726D07D3}" type="parTrans" cxnId="{925A3674-9019-DE44-B86A-339797F70687}">
      <dgm:prSet/>
      <dgm:spPr/>
      <dgm:t>
        <a:bodyPr/>
        <a:lstStyle/>
        <a:p>
          <a:endParaRPr lang="en-US"/>
        </a:p>
      </dgm:t>
    </dgm:pt>
    <dgm:pt modelId="{E8209849-FA23-C34E-AAF1-2686672553CC}" type="sibTrans" cxnId="{925A3674-9019-DE44-B86A-339797F70687}">
      <dgm:prSet/>
      <dgm:spPr/>
      <dgm:t>
        <a:bodyPr/>
        <a:lstStyle/>
        <a:p>
          <a:endParaRPr lang="en-US"/>
        </a:p>
      </dgm:t>
    </dgm:pt>
    <dgm:pt modelId="{24BE139C-F206-BD4F-A6F6-02FC62D66B2F}">
      <dgm:prSet phldrT="[Text]"/>
      <dgm:spPr/>
      <dgm:t>
        <a:bodyPr/>
        <a:lstStyle/>
        <a:p>
          <a:r>
            <a:rPr lang="en-US" dirty="0" smtClean="0"/>
            <a:t> Frames</a:t>
          </a:r>
          <a:endParaRPr lang="en-US" dirty="0"/>
        </a:p>
      </dgm:t>
    </dgm:pt>
    <dgm:pt modelId="{7FC0C1EA-B246-FD41-9A02-1A5433BE6F57}" type="parTrans" cxnId="{942CCAEA-9800-D949-B417-610D227A154F}">
      <dgm:prSet/>
      <dgm:spPr/>
      <dgm:t>
        <a:bodyPr/>
        <a:lstStyle/>
        <a:p>
          <a:endParaRPr lang="en-US"/>
        </a:p>
      </dgm:t>
    </dgm:pt>
    <dgm:pt modelId="{7C7116E5-43B3-CA43-B60B-B831E5FAD6DE}" type="sibTrans" cxnId="{942CCAEA-9800-D949-B417-610D227A154F}">
      <dgm:prSet/>
      <dgm:spPr/>
      <dgm:t>
        <a:bodyPr/>
        <a:lstStyle/>
        <a:p>
          <a:endParaRPr lang="en-US"/>
        </a:p>
      </dgm:t>
    </dgm:pt>
    <dgm:pt modelId="{3A09D132-BCA1-D543-994D-2EE2DD521597}">
      <dgm:prSet phldrT="[Text]"/>
      <dgm:spPr/>
      <dgm:t>
        <a:bodyPr/>
        <a:lstStyle/>
        <a:p>
          <a:r>
            <a:rPr lang="en-US" dirty="0" smtClean="0"/>
            <a:t>Would the story change if the frames were removed?</a:t>
          </a:r>
          <a:endParaRPr lang="en-US" dirty="0"/>
        </a:p>
      </dgm:t>
    </dgm:pt>
    <dgm:pt modelId="{515D831D-D34A-F249-AD9D-DB520A40307A}" type="parTrans" cxnId="{4223D768-B430-D644-97FF-4D437890642F}">
      <dgm:prSet/>
      <dgm:spPr/>
      <dgm:t>
        <a:bodyPr/>
        <a:lstStyle/>
        <a:p>
          <a:endParaRPr lang="en-US"/>
        </a:p>
      </dgm:t>
    </dgm:pt>
    <dgm:pt modelId="{82C1F664-FED7-DB4F-80B4-DE2539CF8CFC}" type="sibTrans" cxnId="{4223D768-B430-D644-97FF-4D437890642F}">
      <dgm:prSet/>
      <dgm:spPr/>
      <dgm:t>
        <a:bodyPr/>
        <a:lstStyle/>
        <a:p>
          <a:endParaRPr lang="en-US"/>
        </a:p>
      </dgm:t>
    </dgm:pt>
    <dgm:pt modelId="{0DD67DE1-0945-9C46-9BCC-5CFE2C18D3DE}" type="pres">
      <dgm:prSet presAssocID="{C8B1D319-DE18-1745-AE9F-10397895B623}" presName="Name0" presStyleCnt="0">
        <dgm:presLayoutVars>
          <dgm:dir/>
          <dgm:animLvl val="lvl"/>
          <dgm:resizeHandles val="exact"/>
        </dgm:presLayoutVars>
      </dgm:prSet>
      <dgm:spPr/>
      <dgm:t>
        <a:bodyPr/>
        <a:lstStyle/>
        <a:p>
          <a:endParaRPr lang="en-US"/>
        </a:p>
      </dgm:t>
    </dgm:pt>
    <dgm:pt modelId="{3E37B671-D2C0-9941-BBB9-745218E7D907}" type="pres">
      <dgm:prSet presAssocID="{38899C4F-521B-8E4A-9082-AF4937C1185F}" presName="composite" presStyleCnt="0"/>
      <dgm:spPr/>
    </dgm:pt>
    <dgm:pt modelId="{8D8C8E5B-F3DD-F54B-B0B3-96DC2838E7ED}" type="pres">
      <dgm:prSet presAssocID="{38899C4F-521B-8E4A-9082-AF4937C1185F}" presName="parTx" presStyleLbl="alignNode1" presStyleIdx="0" presStyleCnt="7">
        <dgm:presLayoutVars>
          <dgm:chMax val="0"/>
          <dgm:chPref val="0"/>
          <dgm:bulletEnabled val="1"/>
        </dgm:presLayoutVars>
      </dgm:prSet>
      <dgm:spPr/>
      <dgm:t>
        <a:bodyPr/>
        <a:lstStyle/>
        <a:p>
          <a:endParaRPr lang="en-US"/>
        </a:p>
      </dgm:t>
    </dgm:pt>
    <dgm:pt modelId="{07025CC3-84A8-F840-8D76-71744287981A}" type="pres">
      <dgm:prSet presAssocID="{38899C4F-521B-8E4A-9082-AF4937C1185F}" presName="desTx" presStyleLbl="alignAccFollowNode1" presStyleIdx="0" presStyleCnt="7">
        <dgm:presLayoutVars>
          <dgm:bulletEnabled val="1"/>
        </dgm:presLayoutVars>
      </dgm:prSet>
      <dgm:spPr/>
      <dgm:t>
        <a:bodyPr/>
        <a:lstStyle/>
        <a:p>
          <a:endParaRPr lang="en-US"/>
        </a:p>
      </dgm:t>
    </dgm:pt>
    <dgm:pt modelId="{4851DA55-A131-4A4F-A659-20761652D527}" type="pres">
      <dgm:prSet presAssocID="{2ADAE4CD-A560-E94F-82BC-BC1DA24A15DD}" presName="space" presStyleCnt="0"/>
      <dgm:spPr/>
    </dgm:pt>
    <dgm:pt modelId="{A4E3A986-81ED-7F4C-967C-E183E3F380B2}" type="pres">
      <dgm:prSet presAssocID="{2C09A247-CFF0-7E42-99EA-9E03DE2EC4E1}" presName="composite" presStyleCnt="0"/>
      <dgm:spPr/>
    </dgm:pt>
    <dgm:pt modelId="{F11A56A1-73AC-8E44-9816-DCB6E9A67F5A}" type="pres">
      <dgm:prSet presAssocID="{2C09A247-CFF0-7E42-99EA-9E03DE2EC4E1}" presName="parTx" presStyleLbl="alignNode1" presStyleIdx="1" presStyleCnt="7">
        <dgm:presLayoutVars>
          <dgm:chMax val="0"/>
          <dgm:chPref val="0"/>
          <dgm:bulletEnabled val="1"/>
        </dgm:presLayoutVars>
      </dgm:prSet>
      <dgm:spPr/>
      <dgm:t>
        <a:bodyPr/>
        <a:lstStyle/>
        <a:p>
          <a:endParaRPr lang="en-US"/>
        </a:p>
      </dgm:t>
    </dgm:pt>
    <dgm:pt modelId="{0DFA8FAB-6A44-974A-A36E-5A15A0781E96}" type="pres">
      <dgm:prSet presAssocID="{2C09A247-CFF0-7E42-99EA-9E03DE2EC4E1}" presName="desTx" presStyleLbl="alignAccFollowNode1" presStyleIdx="1" presStyleCnt="7">
        <dgm:presLayoutVars>
          <dgm:bulletEnabled val="1"/>
        </dgm:presLayoutVars>
      </dgm:prSet>
      <dgm:spPr/>
      <dgm:t>
        <a:bodyPr/>
        <a:lstStyle/>
        <a:p>
          <a:endParaRPr lang="en-US"/>
        </a:p>
      </dgm:t>
    </dgm:pt>
    <dgm:pt modelId="{19409075-B946-2B4F-9C41-3EA532038C89}" type="pres">
      <dgm:prSet presAssocID="{0F8A5468-EA20-9943-BA5B-1FEF3B6D5BD1}" presName="space" presStyleCnt="0"/>
      <dgm:spPr/>
    </dgm:pt>
    <dgm:pt modelId="{0129B2AA-ED22-7440-963E-1FED6774381E}" type="pres">
      <dgm:prSet presAssocID="{D0B6E0B3-8222-8844-BD22-E0C6918AADE3}" presName="composite" presStyleCnt="0"/>
      <dgm:spPr/>
    </dgm:pt>
    <dgm:pt modelId="{67A62E76-94F5-7545-BD8F-94CCE61539D4}" type="pres">
      <dgm:prSet presAssocID="{D0B6E0B3-8222-8844-BD22-E0C6918AADE3}" presName="parTx" presStyleLbl="alignNode1" presStyleIdx="2" presStyleCnt="7">
        <dgm:presLayoutVars>
          <dgm:chMax val="0"/>
          <dgm:chPref val="0"/>
          <dgm:bulletEnabled val="1"/>
        </dgm:presLayoutVars>
      </dgm:prSet>
      <dgm:spPr/>
      <dgm:t>
        <a:bodyPr/>
        <a:lstStyle/>
        <a:p>
          <a:endParaRPr lang="en-US"/>
        </a:p>
      </dgm:t>
    </dgm:pt>
    <dgm:pt modelId="{347BF4D1-6227-454D-A00C-C4920393EC85}" type="pres">
      <dgm:prSet presAssocID="{D0B6E0B3-8222-8844-BD22-E0C6918AADE3}" presName="desTx" presStyleLbl="alignAccFollowNode1" presStyleIdx="2" presStyleCnt="7">
        <dgm:presLayoutVars>
          <dgm:bulletEnabled val="1"/>
        </dgm:presLayoutVars>
      </dgm:prSet>
      <dgm:spPr/>
      <dgm:t>
        <a:bodyPr/>
        <a:lstStyle/>
        <a:p>
          <a:endParaRPr lang="en-US"/>
        </a:p>
      </dgm:t>
    </dgm:pt>
    <dgm:pt modelId="{F1550C58-8D5B-8740-879D-1EA5BBF0FDF6}" type="pres">
      <dgm:prSet presAssocID="{3EB0D18C-D9C5-A14B-9AC3-FB92E5C994B8}" presName="space" presStyleCnt="0"/>
      <dgm:spPr/>
    </dgm:pt>
    <dgm:pt modelId="{2E12475B-6326-FD4C-A82F-0404B75947BF}" type="pres">
      <dgm:prSet presAssocID="{24BE139C-F206-BD4F-A6F6-02FC62D66B2F}" presName="composite" presStyleCnt="0"/>
      <dgm:spPr/>
    </dgm:pt>
    <dgm:pt modelId="{2DD3AAF0-CA01-2B42-BBC7-061A50E3B142}" type="pres">
      <dgm:prSet presAssocID="{24BE139C-F206-BD4F-A6F6-02FC62D66B2F}" presName="parTx" presStyleLbl="alignNode1" presStyleIdx="3" presStyleCnt="7">
        <dgm:presLayoutVars>
          <dgm:chMax val="0"/>
          <dgm:chPref val="0"/>
          <dgm:bulletEnabled val="1"/>
        </dgm:presLayoutVars>
      </dgm:prSet>
      <dgm:spPr/>
      <dgm:t>
        <a:bodyPr/>
        <a:lstStyle/>
        <a:p>
          <a:endParaRPr lang="en-US"/>
        </a:p>
      </dgm:t>
    </dgm:pt>
    <dgm:pt modelId="{84364669-1D73-F44C-B4FC-DEB5BBE7CB9D}" type="pres">
      <dgm:prSet presAssocID="{24BE139C-F206-BD4F-A6F6-02FC62D66B2F}" presName="desTx" presStyleLbl="alignAccFollowNode1" presStyleIdx="3" presStyleCnt="7">
        <dgm:presLayoutVars>
          <dgm:bulletEnabled val="1"/>
        </dgm:presLayoutVars>
      </dgm:prSet>
      <dgm:spPr/>
      <dgm:t>
        <a:bodyPr/>
        <a:lstStyle/>
        <a:p>
          <a:endParaRPr lang="en-US"/>
        </a:p>
      </dgm:t>
    </dgm:pt>
    <dgm:pt modelId="{C52C2819-112B-C24D-AD73-1F6E257E5AE7}" type="pres">
      <dgm:prSet presAssocID="{7C7116E5-43B3-CA43-B60B-B831E5FAD6DE}" presName="space" presStyleCnt="0"/>
      <dgm:spPr/>
    </dgm:pt>
    <dgm:pt modelId="{0D0CB5C4-5E45-9941-9402-27EDDED3F42C}" type="pres">
      <dgm:prSet presAssocID="{BE8F9C16-EC14-C04D-A892-3A8D0D246539}" presName="composite" presStyleCnt="0"/>
      <dgm:spPr/>
    </dgm:pt>
    <dgm:pt modelId="{4D4A8737-CC51-544C-BFAD-83067062EA7C}" type="pres">
      <dgm:prSet presAssocID="{BE8F9C16-EC14-C04D-A892-3A8D0D246539}" presName="parTx" presStyleLbl="alignNode1" presStyleIdx="4" presStyleCnt="7">
        <dgm:presLayoutVars>
          <dgm:chMax val="0"/>
          <dgm:chPref val="0"/>
          <dgm:bulletEnabled val="1"/>
        </dgm:presLayoutVars>
      </dgm:prSet>
      <dgm:spPr/>
      <dgm:t>
        <a:bodyPr/>
        <a:lstStyle/>
        <a:p>
          <a:endParaRPr lang="en-US"/>
        </a:p>
      </dgm:t>
    </dgm:pt>
    <dgm:pt modelId="{D5ED15B5-4597-A549-8075-C6DF667566A0}" type="pres">
      <dgm:prSet presAssocID="{BE8F9C16-EC14-C04D-A892-3A8D0D246539}" presName="desTx" presStyleLbl="alignAccFollowNode1" presStyleIdx="4" presStyleCnt="7">
        <dgm:presLayoutVars>
          <dgm:bulletEnabled val="1"/>
        </dgm:presLayoutVars>
      </dgm:prSet>
      <dgm:spPr/>
      <dgm:t>
        <a:bodyPr/>
        <a:lstStyle/>
        <a:p>
          <a:endParaRPr lang="en-US"/>
        </a:p>
      </dgm:t>
    </dgm:pt>
    <dgm:pt modelId="{92F3ACBF-3E1F-F442-AD14-B3F7EE2551F4}" type="pres">
      <dgm:prSet presAssocID="{9A502F31-4332-4744-A3D8-F5AED3DFF944}" presName="space" presStyleCnt="0"/>
      <dgm:spPr/>
    </dgm:pt>
    <dgm:pt modelId="{C4C9EF26-95C5-7C42-9053-63A937454FD4}" type="pres">
      <dgm:prSet presAssocID="{C83434F2-9EB9-AF42-B039-88AD9DCF466D}" presName="composite" presStyleCnt="0"/>
      <dgm:spPr/>
    </dgm:pt>
    <dgm:pt modelId="{C2F914D1-29F9-A340-9303-AA96CBD8ADA4}" type="pres">
      <dgm:prSet presAssocID="{C83434F2-9EB9-AF42-B039-88AD9DCF466D}" presName="parTx" presStyleLbl="alignNode1" presStyleIdx="5" presStyleCnt="7">
        <dgm:presLayoutVars>
          <dgm:chMax val="0"/>
          <dgm:chPref val="0"/>
          <dgm:bulletEnabled val="1"/>
        </dgm:presLayoutVars>
      </dgm:prSet>
      <dgm:spPr/>
      <dgm:t>
        <a:bodyPr/>
        <a:lstStyle/>
        <a:p>
          <a:endParaRPr lang="en-US"/>
        </a:p>
      </dgm:t>
    </dgm:pt>
    <dgm:pt modelId="{0C74412A-5580-D848-BC96-D162C0753B73}" type="pres">
      <dgm:prSet presAssocID="{C83434F2-9EB9-AF42-B039-88AD9DCF466D}" presName="desTx" presStyleLbl="alignAccFollowNode1" presStyleIdx="5" presStyleCnt="7">
        <dgm:presLayoutVars>
          <dgm:bulletEnabled val="1"/>
        </dgm:presLayoutVars>
      </dgm:prSet>
      <dgm:spPr/>
      <dgm:t>
        <a:bodyPr/>
        <a:lstStyle/>
        <a:p>
          <a:endParaRPr lang="en-US"/>
        </a:p>
      </dgm:t>
    </dgm:pt>
    <dgm:pt modelId="{0BCE4630-2886-AE46-8ECB-A96ACFCA80E4}" type="pres">
      <dgm:prSet presAssocID="{03595C80-6675-084B-AC5C-B74DC29FB6AF}" presName="space" presStyleCnt="0"/>
      <dgm:spPr/>
    </dgm:pt>
    <dgm:pt modelId="{739A136B-DDA5-5947-AD3A-D30596C63554}" type="pres">
      <dgm:prSet presAssocID="{484AE66F-72D7-A64A-B728-4FB8BDCAF696}" presName="composite" presStyleCnt="0"/>
      <dgm:spPr/>
    </dgm:pt>
    <dgm:pt modelId="{7C0228E0-A2D1-D54D-80DB-A547C1DA9027}" type="pres">
      <dgm:prSet presAssocID="{484AE66F-72D7-A64A-B728-4FB8BDCAF696}" presName="parTx" presStyleLbl="alignNode1" presStyleIdx="6" presStyleCnt="7">
        <dgm:presLayoutVars>
          <dgm:chMax val="0"/>
          <dgm:chPref val="0"/>
          <dgm:bulletEnabled val="1"/>
        </dgm:presLayoutVars>
      </dgm:prSet>
      <dgm:spPr/>
      <dgm:t>
        <a:bodyPr/>
        <a:lstStyle/>
        <a:p>
          <a:endParaRPr lang="en-US"/>
        </a:p>
      </dgm:t>
    </dgm:pt>
    <dgm:pt modelId="{1C8886C2-8532-F747-B41E-031FA34B5C1B}" type="pres">
      <dgm:prSet presAssocID="{484AE66F-72D7-A64A-B728-4FB8BDCAF696}" presName="desTx" presStyleLbl="alignAccFollowNode1" presStyleIdx="6" presStyleCnt="7">
        <dgm:presLayoutVars>
          <dgm:bulletEnabled val="1"/>
        </dgm:presLayoutVars>
      </dgm:prSet>
      <dgm:spPr/>
      <dgm:t>
        <a:bodyPr/>
        <a:lstStyle/>
        <a:p>
          <a:endParaRPr lang="en-US"/>
        </a:p>
      </dgm:t>
    </dgm:pt>
  </dgm:ptLst>
  <dgm:cxnLst>
    <dgm:cxn modelId="{41A6DE32-8427-324F-84C5-AD071E55A799}" srcId="{D0B6E0B3-8222-8844-BD22-E0C6918AADE3}" destId="{26361D1E-75AF-3F47-B1DB-AF05235E2FB6}" srcOrd="1" destOrd="0" parTransId="{F71547F3-746B-7642-ABB9-1FDD8A65BFA5}" sibTransId="{B1BE83A6-73D6-D84C-8DA6-725BC57578B0}"/>
    <dgm:cxn modelId="{057D8BB2-84C7-CD40-99BF-369EB8B11205}" srcId="{24BE139C-F206-BD4F-A6F6-02FC62D66B2F}" destId="{451FDB8B-1AFC-4E48-9CF8-A833D62962B1}" srcOrd="0" destOrd="0" parTransId="{06F837FE-86F2-7D4D-9AD1-EEE0E70C0C13}" sibTransId="{9A334BF2-C649-C248-A729-F9DE07ED33E2}"/>
    <dgm:cxn modelId="{ADBD7FEA-9315-8940-AFFA-99A5F686FBDD}" srcId="{38899C4F-521B-8E4A-9082-AF4937C1185F}" destId="{B070418F-E208-3E45-8073-8C141952E4B4}" srcOrd="0" destOrd="0" parTransId="{D1114A4D-E19F-EA48-97D6-8C33F1E78C8E}" sibTransId="{173BBFEA-BF09-1342-BB09-414F53EEBDD4}"/>
    <dgm:cxn modelId="{AE5D22D1-2ABD-7540-973B-386D7AFCB081}" type="presOf" srcId="{BE8F9C16-EC14-C04D-A892-3A8D0D246539}" destId="{4D4A8737-CC51-544C-BFAD-83067062EA7C}" srcOrd="0" destOrd="0" presId="urn:microsoft.com/office/officeart/2005/8/layout/hList1"/>
    <dgm:cxn modelId="{925A3674-9019-DE44-B86A-339797F70687}" srcId="{484AE66F-72D7-A64A-B728-4FB8BDCAF696}" destId="{4FDF0BAE-7F6C-2E4E-840D-31FB6D0C7933}" srcOrd="1" destOrd="0" parTransId="{807558FC-3AE0-F349-B502-D0D1726D07D3}" sibTransId="{E8209849-FA23-C34E-AAF1-2686672553CC}"/>
    <dgm:cxn modelId="{FB951A8C-37B4-B445-978E-B5DB9909384B}" type="presOf" srcId="{173B26E8-BE28-4A49-9D35-47B9C0152DEA}" destId="{0C74412A-5580-D848-BC96-D162C0753B73}" srcOrd="0" destOrd="0" presId="urn:microsoft.com/office/officeart/2005/8/layout/hList1"/>
    <dgm:cxn modelId="{8C573A3A-0FCE-914F-8C2B-DA8B0341BCB0}" type="presOf" srcId="{B070418F-E208-3E45-8073-8C141952E4B4}" destId="{07025CC3-84A8-F840-8D76-71744287981A}" srcOrd="0" destOrd="0" presId="urn:microsoft.com/office/officeart/2005/8/layout/hList1"/>
    <dgm:cxn modelId="{962BD7EC-D040-AB4D-A830-3879F609C47C}" srcId="{2C09A247-CFF0-7E42-99EA-9E03DE2EC4E1}" destId="{47EEEECD-201A-0449-8EFA-E3220BB16814}" srcOrd="0" destOrd="0" parTransId="{FDA82C3B-C1D1-1547-BC81-763C4CEF2D0D}" sibTransId="{3F9C5381-2785-1947-AA48-544FB6671634}"/>
    <dgm:cxn modelId="{EB58CF39-DEB4-C54F-8420-4274A6E1C2A4}" srcId="{C8B1D319-DE18-1745-AE9F-10397895B623}" destId="{C83434F2-9EB9-AF42-B039-88AD9DCF466D}" srcOrd="5" destOrd="0" parTransId="{414B46B0-3643-4D4F-BF2B-40E1F75DCF45}" sibTransId="{03595C80-6675-084B-AC5C-B74DC29FB6AF}"/>
    <dgm:cxn modelId="{E57A425A-3E10-5F46-81A0-2BF2834BAA2B}" type="presOf" srcId="{3622BC7C-C813-E44E-BAE5-5D150F9504E9}" destId="{347BF4D1-6227-454D-A00C-C4920393EC85}" srcOrd="0" destOrd="0" presId="urn:microsoft.com/office/officeart/2005/8/layout/hList1"/>
    <dgm:cxn modelId="{04021BD6-8E7B-6241-B63D-E5FE0AA1A66F}" type="presOf" srcId="{484AE66F-72D7-A64A-B728-4FB8BDCAF696}" destId="{7C0228E0-A2D1-D54D-80DB-A547C1DA9027}" srcOrd="0" destOrd="0" presId="urn:microsoft.com/office/officeart/2005/8/layout/hList1"/>
    <dgm:cxn modelId="{0CD9399D-E79C-A04C-836E-AAD91969B8BD}" type="presOf" srcId="{42F80FE4-6B58-664A-B649-53D4B0096673}" destId="{0DFA8FAB-6A44-974A-A36E-5A15A0781E96}" srcOrd="0" destOrd="1" presId="urn:microsoft.com/office/officeart/2005/8/layout/hList1"/>
    <dgm:cxn modelId="{08EC35A2-BBBB-CB42-AD3D-8023E799E104}" type="presOf" srcId="{D0B6E0B3-8222-8844-BD22-E0C6918AADE3}" destId="{67A62E76-94F5-7545-BD8F-94CCE61539D4}" srcOrd="0" destOrd="0" presId="urn:microsoft.com/office/officeart/2005/8/layout/hList1"/>
    <dgm:cxn modelId="{D80DE0F0-5984-9D42-8F10-B91A3E43FCD4}" type="presOf" srcId="{0ABAE0C1-1E5C-B947-9A91-F6D7E2DE1F6B}" destId="{1C8886C2-8532-F747-B41E-031FA34B5C1B}" srcOrd="0" destOrd="0" presId="urn:microsoft.com/office/officeart/2005/8/layout/hList1"/>
    <dgm:cxn modelId="{8475CFCF-02B2-BF48-9AFE-F249893DFBAB}" type="presOf" srcId="{26361D1E-75AF-3F47-B1DB-AF05235E2FB6}" destId="{347BF4D1-6227-454D-A00C-C4920393EC85}" srcOrd="0" destOrd="1" presId="urn:microsoft.com/office/officeart/2005/8/layout/hList1"/>
    <dgm:cxn modelId="{A54EC521-4CBE-5B4A-9831-5C39A05EF45D}" type="presOf" srcId="{2C09A247-CFF0-7E42-99EA-9E03DE2EC4E1}" destId="{F11A56A1-73AC-8E44-9816-DCB6E9A67F5A}" srcOrd="0" destOrd="0" presId="urn:microsoft.com/office/officeart/2005/8/layout/hList1"/>
    <dgm:cxn modelId="{752D9C7F-38E7-9F4B-B9B7-8F2F384C3489}" srcId="{D0B6E0B3-8222-8844-BD22-E0C6918AADE3}" destId="{3622BC7C-C813-E44E-BAE5-5D150F9504E9}" srcOrd="0" destOrd="0" parTransId="{82657969-EB2B-A446-B1B0-0604CDA300C5}" sibTransId="{27140809-D5E9-EA45-9A85-DEDE525E6377}"/>
    <dgm:cxn modelId="{F807E222-60E5-8144-91CF-51FAA0ABD474}" type="presOf" srcId="{451FDB8B-1AFC-4E48-9CF8-A833D62962B1}" destId="{84364669-1D73-F44C-B4FC-DEB5BBE7CB9D}" srcOrd="0" destOrd="0" presId="urn:microsoft.com/office/officeart/2005/8/layout/hList1"/>
    <dgm:cxn modelId="{51581938-7398-F74D-813C-BB8B38DCA3B1}" srcId="{C8B1D319-DE18-1745-AE9F-10397895B623}" destId="{38899C4F-521B-8E4A-9082-AF4937C1185F}" srcOrd="0" destOrd="0" parTransId="{749B7DF1-DDD2-4942-95DE-E02E0A0CA1F0}" sibTransId="{2ADAE4CD-A560-E94F-82BC-BC1DA24A15DD}"/>
    <dgm:cxn modelId="{11DE41D8-74B8-D24B-982E-715D2689C1E8}" srcId="{C8B1D319-DE18-1745-AE9F-10397895B623}" destId="{2C09A247-CFF0-7E42-99EA-9E03DE2EC4E1}" srcOrd="1" destOrd="0" parTransId="{80F13CCC-F616-914A-A559-E573171435B0}" sibTransId="{0F8A5468-EA20-9943-BA5B-1FEF3B6D5BD1}"/>
    <dgm:cxn modelId="{4B34A614-A9C7-9241-8C28-5D98928FE77F}" type="presOf" srcId="{38899C4F-521B-8E4A-9082-AF4937C1185F}" destId="{8D8C8E5B-F3DD-F54B-B0B3-96DC2838E7ED}" srcOrd="0" destOrd="0" presId="urn:microsoft.com/office/officeart/2005/8/layout/hList1"/>
    <dgm:cxn modelId="{FC0EFE23-479D-0745-A5C5-C4905EC6A9D3}" srcId="{C8B1D319-DE18-1745-AE9F-10397895B623}" destId="{D0B6E0B3-8222-8844-BD22-E0C6918AADE3}" srcOrd="2" destOrd="0" parTransId="{3BB0E54B-1A1F-294E-B800-EA5038711562}" sibTransId="{3EB0D18C-D9C5-A14B-9AC3-FB92E5C994B8}"/>
    <dgm:cxn modelId="{D674217A-554B-514C-896F-F36A41802A2D}" srcId="{C8B1D319-DE18-1745-AE9F-10397895B623}" destId="{484AE66F-72D7-A64A-B728-4FB8BDCAF696}" srcOrd="6" destOrd="0" parTransId="{1415D40D-D410-4048-A1C5-B70F45C1FD0E}" sibTransId="{BD450698-5EDE-C44A-BA24-A5905B3E7F38}"/>
    <dgm:cxn modelId="{491546BD-CDAA-D141-BEB4-B3D5EF8817C3}" type="presOf" srcId="{6A2823E6-3282-D842-B795-80D2925AB884}" destId="{07025CC3-84A8-F840-8D76-71744287981A}" srcOrd="0" destOrd="1" presId="urn:microsoft.com/office/officeart/2005/8/layout/hList1"/>
    <dgm:cxn modelId="{28CB9BA4-C44F-9448-A43B-877C68EF1973}" type="presOf" srcId="{C83434F2-9EB9-AF42-B039-88AD9DCF466D}" destId="{C2F914D1-29F9-A340-9303-AA96CBD8ADA4}" srcOrd="0" destOrd="0" presId="urn:microsoft.com/office/officeart/2005/8/layout/hList1"/>
    <dgm:cxn modelId="{CE2114C9-952A-CF4A-8EDD-6DE77049491B}" srcId="{484AE66F-72D7-A64A-B728-4FB8BDCAF696}" destId="{0ABAE0C1-1E5C-B947-9A91-F6D7E2DE1F6B}" srcOrd="0" destOrd="0" parTransId="{73E5F93E-A884-C048-8614-AC1CC655B0BE}" sibTransId="{5306F614-1800-E644-BD3E-EF13392E26FD}"/>
    <dgm:cxn modelId="{D03770F3-15F7-9A44-8525-12FD9EDBE8E0}" srcId="{38899C4F-521B-8E4A-9082-AF4937C1185F}" destId="{6A2823E6-3282-D842-B795-80D2925AB884}" srcOrd="1" destOrd="0" parTransId="{18D5BC8C-11C0-A748-8197-52DFE70A1A85}" sibTransId="{D2933183-1C7D-EE49-8765-61109B7FD8C1}"/>
    <dgm:cxn modelId="{4223D768-B430-D644-97FF-4D437890642F}" srcId="{24BE139C-F206-BD4F-A6F6-02FC62D66B2F}" destId="{3A09D132-BCA1-D543-994D-2EE2DD521597}" srcOrd="2" destOrd="0" parTransId="{515D831D-D34A-F249-AD9D-DB520A40307A}" sibTransId="{82C1F664-FED7-DB4F-80B4-DE2539CF8CFC}"/>
    <dgm:cxn modelId="{1D67A2D2-7AD2-3C48-9700-1B25785BA219}" type="presOf" srcId="{6EFBE8EC-3CEF-7A43-AF5E-9DF0F1B9D529}" destId="{D5ED15B5-4597-A549-8075-C6DF667566A0}" srcOrd="0" destOrd="1" presId="urn:microsoft.com/office/officeart/2005/8/layout/hList1"/>
    <dgm:cxn modelId="{0E74E176-8C7F-9D45-9737-BABDD11C9675}" srcId="{2C09A247-CFF0-7E42-99EA-9E03DE2EC4E1}" destId="{42F80FE4-6B58-664A-B649-53D4B0096673}" srcOrd="1" destOrd="0" parTransId="{5974CEC0-767F-B744-9675-CC7FE4899894}" sibTransId="{DE003285-CC7E-3D43-ADE5-39BA8E0F193A}"/>
    <dgm:cxn modelId="{564C8005-C7DC-D04C-A041-78ECE1A75C72}" srcId="{BE8F9C16-EC14-C04D-A892-3A8D0D246539}" destId="{7F45943B-B223-D54F-97D7-11066B0ED830}" srcOrd="0" destOrd="0" parTransId="{A566CBC7-E2E1-1044-B4FD-6D8C83A47ED9}" sibTransId="{321F82AA-78A9-FF49-9A2C-BE324F32D8C5}"/>
    <dgm:cxn modelId="{AD650385-5CE5-D64E-AA9E-FF1993FEC018}" type="presOf" srcId="{7F45943B-B223-D54F-97D7-11066B0ED830}" destId="{D5ED15B5-4597-A549-8075-C6DF667566A0}" srcOrd="0" destOrd="0" presId="urn:microsoft.com/office/officeart/2005/8/layout/hList1"/>
    <dgm:cxn modelId="{D6789FCF-65D1-664E-95AD-D73F115052B8}" srcId="{24BE139C-F206-BD4F-A6F6-02FC62D66B2F}" destId="{0A9CC011-CC46-4E43-A5FA-BFAE69287271}" srcOrd="1" destOrd="0" parTransId="{AE7C86E3-D976-CA4D-B403-C027E3444090}" sibTransId="{F6CDFE89-D77E-224F-B242-82096673B713}"/>
    <dgm:cxn modelId="{0E3535FF-C82B-B84B-9ED8-9C9916456FE2}" type="presOf" srcId="{3A09D132-BCA1-D543-994D-2EE2DD521597}" destId="{84364669-1D73-F44C-B4FC-DEB5BBE7CB9D}" srcOrd="0" destOrd="2" presId="urn:microsoft.com/office/officeart/2005/8/layout/hList1"/>
    <dgm:cxn modelId="{942CCAEA-9800-D949-B417-610D227A154F}" srcId="{C8B1D319-DE18-1745-AE9F-10397895B623}" destId="{24BE139C-F206-BD4F-A6F6-02FC62D66B2F}" srcOrd="3" destOrd="0" parTransId="{7FC0C1EA-B246-FD41-9A02-1A5433BE6F57}" sibTransId="{7C7116E5-43B3-CA43-B60B-B831E5FAD6DE}"/>
    <dgm:cxn modelId="{CEA49C74-66F3-BE41-9685-A1E2C77672AF}" srcId="{BE8F9C16-EC14-C04D-A892-3A8D0D246539}" destId="{6EFBE8EC-3CEF-7A43-AF5E-9DF0F1B9D529}" srcOrd="1" destOrd="0" parTransId="{BE255510-89DD-3F4C-8B5C-991A5E172011}" sibTransId="{11AE216A-8DD3-EE40-B39F-F1DAEFCB4446}"/>
    <dgm:cxn modelId="{D04B951F-224B-6E42-9261-E07C9F7B457A}" type="presOf" srcId="{C8B1D319-DE18-1745-AE9F-10397895B623}" destId="{0DD67DE1-0945-9C46-9BCC-5CFE2C18D3DE}" srcOrd="0" destOrd="0" presId="urn:microsoft.com/office/officeart/2005/8/layout/hList1"/>
    <dgm:cxn modelId="{072BD3EE-E138-714B-8383-E2EEEC4F97D4}" type="presOf" srcId="{24BE139C-F206-BD4F-A6F6-02FC62D66B2F}" destId="{2DD3AAF0-CA01-2B42-BBC7-061A50E3B142}" srcOrd="0" destOrd="0" presId="urn:microsoft.com/office/officeart/2005/8/layout/hList1"/>
    <dgm:cxn modelId="{FF9DEDB3-76C7-F647-9DB9-939A77067366}" type="presOf" srcId="{4FDF0BAE-7F6C-2E4E-840D-31FB6D0C7933}" destId="{1C8886C2-8532-F747-B41E-031FA34B5C1B}" srcOrd="0" destOrd="1" presId="urn:microsoft.com/office/officeart/2005/8/layout/hList1"/>
    <dgm:cxn modelId="{17C576FD-03A2-144B-82C9-510B3B292775}" srcId="{C83434F2-9EB9-AF42-B039-88AD9DCF466D}" destId="{173B26E8-BE28-4A49-9D35-47B9C0152DEA}" srcOrd="0" destOrd="0" parTransId="{EB35CE7D-E83F-D548-9108-15415168CB0A}" sibTransId="{82F68FFB-57A1-B543-8F9D-BB26B81396A5}"/>
    <dgm:cxn modelId="{937E094A-B6F1-424B-A03A-BA49A0090833}" type="presOf" srcId="{47EEEECD-201A-0449-8EFA-E3220BB16814}" destId="{0DFA8FAB-6A44-974A-A36E-5A15A0781E96}" srcOrd="0" destOrd="0" presId="urn:microsoft.com/office/officeart/2005/8/layout/hList1"/>
    <dgm:cxn modelId="{F3CA0486-84CF-3442-9121-73A841DF2FD1}" srcId="{C8B1D319-DE18-1745-AE9F-10397895B623}" destId="{BE8F9C16-EC14-C04D-A892-3A8D0D246539}" srcOrd="4" destOrd="0" parTransId="{16C83E28-C4EF-AB47-B466-FB1459AAFA3C}" sibTransId="{9A502F31-4332-4744-A3D8-F5AED3DFF944}"/>
    <dgm:cxn modelId="{4CD47552-96E0-A14C-8426-5B01EA5B8056}" type="presOf" srcId="{0A9CC011-CC46-4E43-A5FA-BFAE69287271}" destId="{84364669-1D73-F44C-B4FC-DEB5BBE7CB9D}" srcOrd="0" destOrd="1" presId="urn:microsoft.com/office/officeart/2005/8/layout/hList1"/>
    <dgm:cxn modelId="{3F2DA6EB-7151-5A4B-A47B-1B6B54305974}" type="presParOf" srcId="{0DD67DE1-0945-9C46-9BCC-5CFE2C18D3DE}" destId="{3E37B671-D2C0-9941-BBB9-745218E7D907}" srcOrd="0" destOrd="0" presId="urn:microsoft.com/office/officeart/2005/8/layout/hList1"/>
    <dgm:cxn modelId="{6B97AB70-D00B-BE42-8747-823675ED3B46}" type="presParOf" srcId="{3E37B671-D2C0-9941-BBB9-745218E7D907}" destId="{8D8C8E5B-F3DD-F54B-B0B3-96DC2838E7ED}" srcOrd="0" destOrd="0" presId="urn:microsoft.com/office/officeart/2005/8/layout/hList1"/>
    <dgm:cxn modelId="{C8633808-4078-074D-A88C-0EA0A9F09EF2}" type="presParOf" srcId="{3E37B671-D2C0-9941-BBB9-745218E7D907}" destId="{07025CC3-84A8-F840-8D76-71744287981A}" srcOrd="1" destOrd="0" presId="urn:microsoft.com/office/officeart/2005/8/layout/hList1"/>
    <dgm:cxn modelId="{BE80DB66-5A7F-4649-B198-C3AD97EE8943}" type="presParOf" srcId="{0DD67DE1-0945-9C46-9BCC-5CFE2C18D3DE}" destId="{4851DA55-A131-4A4F-A659-20761652D527}" srcOrd="1" destOrd="0" presId="urn:microsoft.com/office/officeart/2005/8/layout/hList1"/>
    <dgm:cxn modelId="{2B101BEA-1614-D948-908C-5F029AC861F0}" type="presParOf" srcId="{0DD67DE1-0945-9C46-9BCC-5CFE2C18D3DE}" destId="{A4E3A986-81ED-7F4C-967C-E183E3F380B2}" srcOrd="2" destOrd="0" presId="urn:microsoft.com/office/officeart/2005/8/layout/hList1"/>
    <dgm:cxn modelId="{8789AA3C-0C38-BF45-89E2-41CCE9DC4E2D}" type="presParOf" srcId="{A4E3A986-81ED-7F4C-967C-E183E3F380B2}" destId="{F11A56A1-73AC-8E44-9816-DCB6E9A67F5A}" srcOrd="0" destOrd="0" presId="urn:microsoft.com/office/officeart/2005/8/layout/hList1"/>
    <dgm:cxn modelId="{85EB67D4-11BA-754C-A30C-90EBAFEAC026}" type="presParOf" srcId="{A4E3A986-81ED-7F4C-967C-E183E3F380B2}" destId="{0DFA8FAB-6A44-974A-A36E-5A15A0781E96}" srcOrd="1" destOrd="0" presId="urn:microsoft.com/office/officeart/2005/8/layout/hList1"/>
    <dgm:cxn modelId="{435D25CC-A3D7-E146-B812-CE66EC21B18A}" type="presParOf" srcId="{0DD67DE1-0945-9C46-9BCC-5CFE2C18D3DE}" destId="{19409075-B946-2B4F-9C41-3EA532038C89}" srcOrd="3" destOrd="0" presId="urn:microsoft.com/office/officeart/2005/8/layout/hList1"/>
    <dgm:cxn modelId="{54A3C40E-5A71-7A4D-BF49-0D7BC927D1D6}" type="presParOf" srcId="{0DD67DE1-0945-9C46-9BCC-5CFE2C18D3DE}" destId="{0129B2AA-ED22-7440-963E-1FED6774381E}" srcOrd="4" destOrd="0" presId="urn:microsoft.com/office/officeart/2005/8/layout/hList1"/>
    <dgm:cxn modelId="{E80729C9-2CD0-B34E-BAD0-37D1CD35CE45}" type="presParOf" srcId="{0129B2AA-ED22-7440-963E-1FED6774381E}" destId="{67A62E76-94F5-7545-BD8F-94CCE61539D4}" srcOrd="0" destOrd="0" presId="urn:microsoft.com/office/officeart/2005/8/layout/hList1"/>
    <dgm:cxn modelId="{232121E6-2AE0-8749-B063-70148CB54C97}" type="presParOf" srcId="{0129B2AA-ED22-7440-963E-1FED6774381E}" destId="{347BF4D1-6227-454D-A00C-C4920393EC85}" srcOrd="1" destOrd="0" presId="urn:microsoft.com/office/officeart/2005/8/layout/hList1"/>
    <dgm:cxn modelId="{3CBA8B22-C8A9-C24E-9C5B-A8998BE1B310}" type="presParOf" srcId="{0DD67DE1-0945-9C46-9BCC-5CFE2C18D3DE}" destId="{F1550C58-8D5B-8740-879D-1EA5BBF0FDF6}" srcOrd="5" destOrd="0" presId="urn:microsoft.com/office/officeart/2005/8/layout/hList1"/>
    <dgm:cxn modelId="{1EE17364-B5BE-A344-8D55-6F1BA219CD9B}" type="presParOf" srcId="{0DD67DE1-0945-9C46-9BCC-5CFE2C18D3DE}" destId="{2E12475B-6326-FD4C-A82F-0404B75947BF}" srcOrd="6" destOrd="0" presId="urn:microsoft.com/office/officeart/2005/8/layout/hList1"/>
    <dgm:cxn modelId="{662126B3-78DE-694E-A9F9-E140FCD88EBC}" type="presParOf" srcId="{2E12475B-6326-FD4C-A82F-0404B75947BF}" destId="{2DD3AAF0-CA01-2B42-BBC7-061A50E3B142}" srcOrd="0" destOrd="0" presId="urn:microsoft.com/office/officeart/2005/8/layout/hList1"/>
    <dgm:cxn modelId="{E06C544A-D31B-004C-8592-D3FC1364D3F0}" type="presParOf" srcId="{2E12475B-6326-FD4C-A82F-0404B75947BF}" destId="{84364669-1D73-F44C-B4FC-DEB5BBE7CB9D}" srcOrd="1" destOrd="0" presId="urn:microsoft.com/office/officeart/2005/8/layout/hList1"/>
    <dgm:cxn modelId="{8C1E764F-9681-2C4D-AA1F-AA3DC8E3D7EA}" type="presParOf" srcId="{0DD67DE1-0945-9C46-9BCC-5CFE2C18D3DE}" destId="{C52C2819-112B-C24D-AD73-1F6E257E5AE7}" srcOrd="7" destOrd="0" presId="urn:microsoft.com/office/officeart/2005/8/layout/hList1"/>
    <dgm:cxn modelId="{560B76A1-62D4-8849-A9D8-ACF2717387DC}" type="presParOf" srcId="{0DD67DE1-0945-9C46-9BCC-5CFE2C18D3DE}" destId="{0D0CB5C4-5E45-9941-9402-27EDDED3F42C}" srcOrd="8" destOrd="0" presId="urn:microsoft.com/office/officeart/2005/8/layout/hList1"/>
    <dgm:cxn modelId="{F04841F1-CA08-A04E-BDB3-8104E9B280A2}" type="presParOf" srcId="{0D0CB5C4-5E45-9941-9402-27EDDED3F42C}" destId="{4D4A8737-CC51-544C-BFAD-83067062EA7C}" srcOrd="0" destOrd="0" presId="urn:microsoft.com/office/officeart/2005/8/layout/hList1"/>
    <dgm:cxn modelId="{1F5A4E5D-01CF-134C-B4E3-1B1544EBA53C}" type="presParOf" srcId="{0D0CB5C4-5E45-9941-9402-27EDDED3F42C}" destId="{D5ED15B5-4597-A549-8075-C6DF667566A0}" srcOrd="1" destOrd="0" presId="urn:microsoft.com/office/officeart/2005/8/layout/hList1"/>
    <dgm:cxn modelId="{69C3A305-B1EE-1F43-A6A8-30FEE9E8531D}" type="presParOf" srcId="{0DD67DE1-0945-9C46-9BCC-5CFE2C18D3DE}" destId="{92F3ACBF-3E1F-F442-AD14-B3F7EE2551F4}" srcOrd="9" destOrd="0" presId="urn:microsoft.com/office/officeart/2005/8/layout/hList1"/>
    <dgm:cxn modelId="{F4FC040B-88FF-8E46-8197-2098133D6D54}" type="presParOf" srcId="{0DD67DE1-0945-9C46-9BCC-5CFE2C18D3DE}" destId="{C4C9EF26-95C5-7C42-9053-63A937454FD4}" srcOrd="10" destOrd="0" presId="urn:microsoft.com/office/officeart/2005/8/layout/hList1"/>
    <dgm:cxn modelId="{3FCA2485-6174-504B-94F9-BD3662845B2E}" type="presParOf" srcId="{C4C9EF26-95C5-7C42-9053-63A937454FD4}" destId="{C2F914D1-29F9-A340-9303-AA96CBD8ADA4}" srcOrd="0" destOrd="0" presId="urn:microsoft.com/office/officeart/2005/8/layout/hList1"/>
    <dgm:cxn modelId="{C7505CA1-2C39-9240-B728-8F9492DC5F80}" type="presParOf" srcId="{C4C9EF26-95C5-7C42-9053-63A937454FD4}" destId="{0C74412A-5580-D848-BC96-D162C0753B73}" srcOrd="1" destOrd="0" presId="urn:microsoft.com/office/officeart/2005/8/layout/hList1"/>
    <dgm:cxn modelId="{8F7D8B32-6BFF-4C46-935A-FB6BD04D8FA9}" type="presParOf" srcId="{0DD67DE1-0945-9C46-9BCC-5CFE2C18D3DE}" destId="{0BCE4630-2886-AE46-8ECB-A96ACFCA80E4}" srcOrd="11" destOrd="0" presId="urn:microsoft.com/office/officeart/2005/8/layout/hList1"/>
    <dgm:cxn modelId="{73C5EB8F-8C98-7B43-9938-0492C4D577AB}" type="presParOf" srcId="{0DD67DE1-0945-9C46-9BCC-5CFE2C18D3DE}" destId="{739A136B-DDA5-5947-AD3A-D30596C63554}" srcOrd="12" destOrd="0" presId="urn:microsoft.com/office/officeart/2005/8/layout/hList1"/>
    <dgm:cxn modelId="{427147BB-8DF0-2942-9AC9-11E67B132968}" type="presParOf" srcId="{739A136B-DDA5-5947-AD3A-D30596C63554}" destId="{7C0228E0-A2D1-D54D-80DB-A547C1DA9027}" srcOrd="0" destOrd="0" presId="urn:microsoft.com/office/officeart/2005/8/layout/hList1"/>
    <dgm:cxn modelId="{16F97FA7-6998-DE42-830F-F1891A6A30F6}" type="presParOf" srcId="{739A136B-DDA5-5947-AD3A-D30596C63554}" destId="{1C8886C2-8532-F747-B41E-031FA34B5C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57D44-18FF-A448-B1E0-FF3DD45E749B}">
      <dsp:nvSpPr>
        <dsp:cNvPr id="0" name=""/>
        <dsp:cNvSpPr/>
      </dsp:nvSpPr>
      <dsp:spPr>
        <a:xfrm>
          <a:off x="4689023" y="1392651"/>
          <a:ext cx="3682022" cy="584102"/>
        </a:xfrm>
        <a:custGeom>
          <a:avLst/>
          <a:gdLst/>
          <a:ahLst/>
          <a:cxnLst/>
          <a:rect l="0" t="0" r="0" b="0"/>
          <a:pathLst>
            <a:path>
              <a:moveTo>
                <a:pt x="0" y="0"/>
              </a:moveTo>
              <a:lnTo>
                <a:pt x="0" y="398048"/>
              </a:lnTo>
              <a:lnTo>
                <a:pt x="3682022" y="398048"/>
              </a:lnTo>
              <a:lnTo>
                <a:pt x="3682022" y="584102"/>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BD5D24-40F5-AB4A-A848-A17D17B61288}">
      <dsp:nvSpPr>
        <dsp:cNvPr id="0" name=""/>
        <dsp:cNvSpPr/>
      </dsp:nvSpPr>
      <dsp:spPr>
        <a:xfrm>
          <a:off x="4689023" y="1392651"/>
          <a:ext cx="1227340" cy="584102"/>
        </a:xfrm>
        <a:custGeom>
          <a:avLst/>
          <a:gdLst/>
          <a:ahLst/>
          <a:cxnLst/>
          <a:rect l="0" t="0" r="0" b="0"/>
          <a:pathLst>
            <a:path>
              <a:moveTo>
                <a:pt x="0" y="0"/>
              </a:moveTo>
              <a:lnTo>
                <a:pt x="0" y="398048"/>
              </a:lnTo>
              <a:lnTo>
                <a:pt x="1227340" y="398048"/>
              </a:lnTo>
              <a:lnTo>
                <a:pt x="1227340" y="584102"/>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924E54-8632-944C-B6DE-FCB055483609}">
      <dsp:nvSpPr>
        <dsp:cNvPr id="0" name=""/>
        <dsp:cNvSpPr/>
      </dsp:nvSpPr>
      <dsp:spPr>
        <a:xfrm>
          <a:off x="3461682" y="1392651"/>
          <a:ext cx="1227340" cy="584102"/>
        </a:xfrm>
        <a:custGeom>
          <a:avLst/>
          <a:gdLst/>
          <a:ahLst/>
          <a:cxnLst/>
          <a:rect l="0" t="0" r="0" b="0"/>
          <a:pathLst>
            <a:path>
              <a:moveTo>
                <a:pt x="1227340" y="0"/>
              </a:moveTo>
              <a:lnTo>
                <a:pt x="1227340" y="398048"/>
              </a:lnTo>
              <a:lnTo>
                <a:pt x="0" y="398048"/>
              </a:lnTo>
              <a:lnTo>
                <a:pt x="0" y="584102"/>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428791-21DF-0642-A1B3-623AFA55D26C}">
      <dsp:nvSpPr>
        <dsp:cNvPr id="0" name=""/>
        <dsp:cNvSpPr/>
      </dsp:nvSpPr>
      <dsp:spPr>
        <a:xfrm>
          <a:off x="1007000" y="1392651"/>
          <a:ext cx="3682022" cy="584102"/>
        </a:xfrm>
        <a:custGeom>
          <a:avLst/>
          <a:gdLst/>
          <a:ahLst/>
          <a:cxnLst/>
          <a:rect l="0" t="0" r="0" b="0"/>
          <a:pathLst>
            <a:path>
              <a:moveTo>
                <a:pt x="3682022" y="0"/>
              </a:moveTo>
              <a:lnTo>
                <a:pt x="3682022" y="398048"/>
              </a:lnTo>
              <a:lnTo>
                <a:pt x="0" y="398048"/>
              </a:lnTo>
              <a:lnTo>
                <a:pt x="0" y="584102"/>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779C7E0-19F5-4346-B211-A9E5EFDFDC6C}">
      <dsp:nvSpPr>
        <dsp:cNvPr id="0" name=""/>
        <dsp:cNvSpPr/>
      </dsp:nvSpPr>
      <dsp:spPr>
        <a:xfrm>
          <a:off x="3684835" y="117332"/>
          <a:ext cx="2008376" cy="1275318"/>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C143B3A-68FC-ED41-BFF1-794874022734}">
      <dsp:nvSpPr>
        <dsp:cNvPr id="0" name=""/>
        <dsp:cNvSpPr/>
      </dsp:nvSpPr>
      <dsp:spPr>
        <a:xfrm>
          <a:off x="3907988" y="329327"/>
          <a:ext cx="2008376" cy="1275318"/>
        </a:xfrm>
        <a:prstGeom prst="roundRect">
          <a:avLst>
            <a:gd name="adj" fmla="val 10000"/>
          </a:avLst>
        </a:prstGeom>
        <a:solidFill>
          <a:schemeClr val="lt1">
            <a:alpha val="90000"/>
            <a:hueOff val="0"/>
            <a:satOff val="0"/>
            <a:lumOff val="0"/>
            <a:alphaOff val="0"/>
          </a:schemeClr>
        </a:solidFill>
        <a:ln w="6350" cap="flat" cmpd="sng" algn="in">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Nonfiction</a:t>
          </a:r>
          <a:endParaRPr lang="en-US" sz="2000" kern="1200" dirty="0"/>
        </a:p>
      </dsp:txBody>
      <dsp:txXfrm>
        <a:off x="3945341" y="366680"/>
        <a:ext cx="1933670" cy="1200612"/>
      </dsp:txXfrm>
    </dsp:sp>
    <dsp:sp modelId="{E31D273D-894B-D245-B3B7-6E1935FF7525}">
      <dsp:nvSpPr>
        <dsp:cNvPr id="0" name=""/>
        <dsp:cNvSpPr/>
      </dsp:nvSpPr>
      <dsp:spPr>
        <a:xfrm>
          <a:off x="2812" y="1976753"/>
          <a:ext cx="2008376" cy="1275318"/>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D0D80BD-E6C1-344A-BA0B-2A9BA96ED0F6}">
      <dsp:nvSpPr>
        <dsp:cNvPr id="0" name=""/>
        <dsp:cNvSpPr/>
      </dsp:nvSpPr>
      <dsp:spPr>
        <a:xfrm>
          <a:off x="225965" y="2188748"/>
          <a:ext cx="2008376" cy="1275318"/>
        </a:xfrm>
        <a:prstGeom prst="roundRect">
          <a:avLst>
            <a:gd name="adj" fmla="val 10000"/>
          </a:avLst>
        </a:prstGeom>
        <a:solidFill>
          <a:schemeClr val="lt1">
            <a:alpha val="90000"/>
            <a:hueOff val="0"/>
            <a:satOff val="0"/>
            <a:lumOff val="0"/>
            <a:alphaOff val="0"/>
          </a:schemeClr>
        </a:solidFill>
        <a:ln w="6350" cap="flat" cmpd="sng" algn="in">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Autobiographies</a:t>
          </a:r>
          <a:endParaRPr lang="en-US" sz="2000" kern="1200" dirty="0"/>
        </a:p>
      </dsp:txBody>
      <dsp:txXfrm>
        <a:off x="263318" y="2226101"/>
        <a:ext cx="1933670" cy="1200612"/>
      </dsp:txXfrm>
    </dsp:sp>
    <dsp:sp modelId="{068F9BCF-23A8-3D46-BA1B-C5E5F8181854}">
      <dsp:nvSpPr>
        <dsp:cNvPr id="0" name=""/>
        <dsp:cNvSpPr/>
      </dsp:nvSpPr>
      <dsp:spPr>
        <a:xfrm>
          <a:off x="2457494" y="1976753"/>
          <a:ext cx="2008376" cy="1275318"/>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909F855-F111-6B45-82E3-1F3842D7C97B}">
      <dsp:nvSpPr>
        <dsp:cNvPr id="0" name=""/>
        <dsp:cNvSpPr/>
      </dsp:nvSpPr>
      <dsp:spPr>
        <a:xfrm>
          <a:off x="2680647" y="2188748"/>
          <a:ext cx="2008376" cy="1275318"/>
        </a:xfrm>
        <a:prstGeom prst="roundRect">
          <a:avLst>
            <a:gd name="adj" fmla="val 10000"/>
          </a:avLst>
        </a:prstGeom>
        <a:solidFill>
          <a:schemeClr val="lt1">
            <a:alpha val="90000"/>
            <a:hueOff val="0"/>
            <a:satOff val="0"/>
            <a:lumOff val="0"/>
            <a:alphaOff val="0"/>
          </a:schemeClr>
        </a:solidFill>
        <a:ln w="6350" cap="flat" cmpd="sng" algn="in">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Biographies</a:t>
          </a:r>
          <a:endParaRPr lang="en-US" sz="2000" kern="1200" dirty="0"/>
        </a:p>
      </dsp:txBody>
      <dsp:txXfrm>
        <a:off x="2718000" y="2226101"/>
        <a:ext cx="1933670" cy="1200612"/>
      </dsp:txXfrm>
    </dsp:sp>
    <dsp:sp modelId="{457863C3-782B-6447-8E61-467CA6298704}">
      <dsp:nvSpPr>
        <dsp:cNvPr id="0" name=""/>
        <dsp:cNvSpPr/>
      </dsp:nvSpPr>
      <dsp:spPr>
        <a:xfrm>
          <a:off x="4912176" y="1976753"/>
          <a:ext cx="2008376" cy="1275318"/>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69E5F96-200E-7148-A0A9-79CA9C376B2E}">
      <dsp:nvSpPr>
        <dsp:cNvPr id="0" name=""/>
        <dsp:cNvSpPr/>
      </dsp:nvSpPr>
      <dsp:spPr>
        <a:xfrm>
          <a:off x="5135329" y="2188748"/>
          <a:ext cx="2008376" cy="1275318"/>
        </a:xfrm>
        <a:prstGeom prst="roundRect">
          <a:avLst>
            <a:gd name="adj" fmla="val 10000"/>
          </a:avLst>
        </a:prstGeom>
        <a:solidFill>
          <a:schemeClr val="lt1">
            <a:alpha val="90000"/>
            <a:hueOff val="0"/>
            <a:satOff val="0"/>
            <a:lumOff val="0"/>
            <a:alphaOff val="0"/>
          </a:schemeClr>
        </a:solidFill>
        <a:ln w="6350" cap="flat" cmpd="sng" algn="in">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Newspaper</a:t>
          </a:r>
          <a:r>
            <a:rPr lang="en-US" sz="2000" kern="1200" baseline="0" dirty="0" smtClean="0"/>
            <a:t> articles</a:t>
          </a:r>
          <a:endParaRPr lang="en-US" sz="2000" kern="1200" dirty="0"/>
        </a:p>
      </dsp:txBody>
      <dsp:txXfrm>
        <a:off x="5172682" y="2226101"/>
        <a:ext cx="1933670" cy="1200612"/>
      </dsp:txXfrm>
    </dsp:sp>
    <dsp:sp modelId="{81A37936-3490-7843-B33E-99C0C8A1360B}">
      <dsp:nvSpPr>
        <dsp:cNvPr id="0" name=""/>
        <dsp:cNvSpPr/>
      </dsp:nvSpPr>
      <dsp:spPr>
        <a:xfrm>
          <a:off x="7366858" y="1976753"/>
          <a:ext cx="2008376" cy="1275318"/>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6EA8505-0E97-224A-855B-BDE3EAC8B541}">
      <dsp:nvSpPr>
        <dsp:cNvPr id="0" name=""/>
        <dsp:cNvSpPr/>
      </dsp:nvSpPr>
      <dsp:spPr>
        <a:xfrm>
          <a:off x="7590011" y="2188748"/>
          <a:ext cx="2008376" cy="1275318"/>
        </a:xfrm>
        <a:prstGeom prst="roundRect">
          <a:avLst>
            <a:gd name="adj" fmla="val 10000"/>
          </a:avLst>
        </a:prstGeom>
        <a:solidFill>
          <a:schemeClr val="lt1">
            <a:alpha val="90000"/>
            <a:hueOff val="0"/>
            <a:satOff val="0"/>
            <a:lumOff val="0"/>
            <a:alphaOff val="0"/>
          </a:schemeClr>
        </a:solidFill>
        <a:ln w="6350" cap="flat" cmpd="sng" algn="in">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Memoir</a:t>
          </a:r>
          <a:endParaRPr lang="en-US" sz="2000" kern="1200" dirty="0"/>
        </a:p>
      </dsp:txBody>
      <dsp:txXfrm>
        <a:off x="7627364" y="2226101"/>
        <a:ext cx="1933670" cy="1200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1D443-B31E-2B40-B56A-863E909DB8A7}">
      <dsp:nvSpPr>
        <dsp:cNvPr id="0" name=""/>
        <dsp:cNvSpPr/>
      </dsp:nvSpPr>
      <dsp:spPr>
        <a:xfrm>
          <a:off x="0" y="235981"/>
          <a:ext cx="8492226" cy="623700"/>
        </a:xfrm>
        <a:prstGeom prst="rect">
          <a:avLst/>
        </a:prstGeom>
        <a:solidFill>
          <a:schemeClr val="lt1">
            <a:alpha val="90000"/>
            <a:hueOff val="0"/>
            <a:satOff val="0"/>
            <a:lumOff val="0"/>
            <a:alphaOff val="0"/>
          </a:schemeClr>
        </a:solidFill>
        <a:ln w="6350" cap="flat" cmpd="sng" algn="in">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9091" tIns="229108" rIns="65909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Look at their website or the back flap of book to gain background knowledge on author </a:t>
          </a:r>
        </a:p>
        <a:p>
          <a:pPr marL="57150" lvl="1" indent="-57150" algn="l" defTabSz="488950">
            <a:lnSpc>
              <a:spcPct val="90000"/>
            </a:lnSpc>
            <a:spcBef>
              <a:spcPct val="0"/>
            </a:spcBef>
            <a:spcAft>
              <a:spcPct val="15000"/>
            </a:spcAft>
            <a:buChar char="••"/>
          </a:pPr>
          <a:r>
            <a:rPr lang="en-US" sz="1100" kern="1200" dirty="0" smtClean="0"/>
            <a:t>Read the author's notes</a:t>
          </a:r>
        </a:p>
      </dsp:txBody>
      <dsp:txXfrm>
        <a:off x="0" y="235981"/>
        <a:ext cx="8492226" cy="623700"/>
      </dsp:txXfrm>
    </dsp:sp>
    <dsp:sp modelId="{C7891DDE-2D68-C747-95FC-4D20811B3DAD}">
      <dsp:nvSpPr>
        <dsp:cNvPr id="0" name=""/>
        <dsp:cNvSpPr/>
      </dsp:nvSpPr>
      <dsp:spPr>
        <a:xfrm>
          <a:off x="424611" y="73621"/>
          <a:ext cx="5944558" cy="324720"/>
        </a:xfrm>
        <a:prstGeom prst="round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90" tIns="0" rIns="224690" bIns="0" numCol="1" spcCol="1270" anchor="ctr" anchorCtr="0">
          <a:noAutofit/>
        </a:bodyPr>
        <a:lstStyle/>
        <a:p>
          <a:pPr lvl="0" algn="l" defTabSz="488950">
            <a:lnSpc>
              <a:spcPct val="90000"/>
            </a:lnSpc>
            <a:spcBef>
              <a:spcPct val="0"/>
            </a:spcBef>
            <a:spcAft>
              <a:spcPct val="35000"/>
            </a:spcAft>
          </a:pPr>
          <a:r>
            <a:rPr lang="en-US" sz="1100" kern="1200" dirty="0" smtClean="0"/>
            <a:t>What are the qualifications of the author?</a:t>
          </a:r>
          <a:endParaRPr lang="en-US" sz="1100" kern="1200" dirty="0"/>
        </a:p>
      </dsp:txBody>
      <dsp:txXfrm>
        <a:off x="440463" y="89473"/>
        <a:ext cx="5912854" cy="293016"/>
      </dsp:txXfrm>
    </dsp:sp>
    <dsp:sp modelId="{CE688568-65AA-1947-BBF6-6B76BE0BF8B4}">
      <dsp:nvSpPr>
        <dsp:cNvPr id="0" name=""/>
        <dsp:cNvSpPr/>
      </dsp:nvSpPr>
      <dsp:spPr>
        <a:xfrm>
          <a:off x="0" y="1081441"/>
          <a:ext cx="8492226" cy="762300"/>
        </a:xfrm>
        <a:prstGeom prst="rect">
          <a:avLst/>
        </a:prstGeom>
        <a:solidFill>
          <a:schemeClr val="lt1">
            <a:alpha val="90000"/>
            <a:hueOff val="0"/>
            <a:satOff val="0"/>
            <a:lumOff val="0"/>
            <a:alphaOff val="0"/>
          </a:schemeClr>
        </a:solidFill>
        <a:ln w="6350" cap="flat" cmpd="sng" algn="in">
          <a:solidFill>
            <a:schemeClr val="accent5">
              <a:hueOff val="2208089"/>
              <a:satOff val="7189"/>
              <a:lumOff val="250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9091" tIns="229108" rIns="65909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We are not expected to be experts in all fields but we do need to know how to find resources to help us find good books. </a:t>
          </a:r>
        </a:p>
        <a:p>
          <a:pPr marL="57150" lvl="1" indent="-57150" algn="l" defTabSz="488950">
            <a:lnSpc>
              <a:spcPct val="90000"/>
            </a:lnSpc>
            <a:spcBef>
              <a:spcPct val="0"/>
            </a:spcBef>
            <a:spcAft>
              <a:spcPct val="15000"/>
            </a:spcAft>
            <a:buChar char="••"/>
          </a:pPr>
          <a:r>
            <a:rPr lang="en-US" sz="1100" kern="1200" dirty="0" smtClean="0"/>
            <a:t>We can use resources like the Council</a:t>
          </a:r>
          <a:r>
            <a:rPr lang="en-US" sz="1100" kern="1200" baseline="0" dirty="0" smtClean="0"/>
            <a:t> on Books for Children’s</a:t>
          </a:r>
          <a:r>
            <a:rPr lang="en-US" sz="1100" kern="1200" dirty="0" smtClean="0"/>
            <a:t> list and see recommendations from content area professionals like the National</a:t>
          </a:r>
          <a:r>
            <a:rPr lang="en-US" sz="1100" kern="1200" baseline="0" dirty="0" smtClean="0"/>
            <a:t> Science Teachers Association. </a:t>
          </a:r>
          <a:endParaRPr lang="en-US" sz="1100" kern="1200" dirty="0" smtClean="0"/>
        </a:p>
      </dsp:txBody>
      <dsp:txXfrm>
        <a:off x="0" y="1081441"/>
        <a:ext cx="8492226" cy="762300"/>
      </dsp:txXfrm>
    </dsp:sp>
    <dsp:sp modelId="{00C57EBD-D419-A045-B81E-A461433D97FD}">
      <dsp:nvSpPr>
        <dsp:cNvPr id="0" name=""/>
        <dsp:cNvSpPr/>
      </dsp:nvSpPr>
      <dsp:spPr>
        <a:xfrm>
          <a:off x="424611" y="919081"/>
          <a:ext cx="5944558" cy="324720"/>
        </a:xfrm>
        <a:prstGeom prst="roundRect">
          <a:avLst/>
        </a:prstGeom>
        <a:gradFill rotWithShape="0">
          <a:gsLst>
            <a:gs pos="0">
              <a:schemeClr val="accent5">
                <a:hueOff val="2208089"/>
                <a:satOff val="7189"/>
                <a:lumOff val="2500"/>
                <a:alphaOff val="0"/>
                <a:tint val="94000"/>
                <a:satMod val="103000"/>
                <a:lumMod val="102000"/>
              </a:schemeClr>
            </a:gs>
            <a:gs pos="50000">
              <a:schemeClr val="accent5">
                <a:hueOff val="2208089"/>
                <a:satOff val="7189"/>
                <a:lumOff val="2500"/>
                <a:alphaOff val="0"/>
                <a:shade val="100000"/>
                <a:satMod val="110000"/>
                <a:lumMod val="100000"/>
              </a:schemeClr>
            </a:gs>
            <a:gs pos="100000">
              <a:schemeClr val="accent5">
                <a:hueOff val="2208089"/>
                <a:satOff val="7189"/>
                <a:lumOff val="25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90" tIns="0" rIns="224690" bIns="0" numCol="1" spcCol="1270" anchor="ctr" anchorCtr="0">
          <a:noAutofit/>
        </a:bodyPr>
        <a:lstStyle/>
        <a:p>
          <a:pPr lvl="0" algn="l" defTabSz="488950">
            <a:lnSpc>
              <a:spcPct val="90000"/>
            </a:lnSpc>
            <a:spcBef>
              <a:spcPct val="0"/>
            </a:spcBef>
            <a:spcAft>
              <a:spcPct val="35000"/>
            </a:spcAft>
          </a:pPr>
          <a:r>
            <a:rPr lang="en-US" sz="1100" kern="1200" dirty="0" smtClean="0"/>
            <a:t>Are the facts accurate? </a:t>
          </a:r>
          <a:endParaRPr lang="en-US" sz="1100" kern="1200" dirty="0"/>
        </a:p>
      </dsp:txBody>
      <dsp:txXfrm>
        <a:off x="440463" y="934933"/>
        <a:ext cx="5912854" cy="293016"/>
      </dsp:txXfrm>
    </dsp:sp>
    <dsp:sp modelId="{DE7B7196-85D6-B948-B544-E40F3B02C645}">
      <dsp:nvSpPr>
        <dsp:cNvPr id="0" name=""/>
        <dsp:cNvSpPr/>
      </dsp:nvSpPr>
      <dsp:spPr>
        <a:xfrm>
          <a:off x="0" y="2065502"/>
          <a:ext cx="8492226" cy="623700"/>
        </a:xfrm>
        <a:prstGeom prst="rect">
          <a:avLst/>
        </a:prstGeom>
        <a:solidFill>
          <a:schemeClr val="lt1">
            <a:alpha val="90000"/>
            <a:hueOff val="0"/>
            <a:satOff val="0"/>
            <a:lumOff val="0"/>
            <a:alphaOff val="0"/>
          </a:schemeClr>
        </a:solidFill>
        <a:ln w="6350" cap="flat" cmpd="sng" algn="in">
          <a:solidFill>
            <a:schemeClr val="accent5">
              <a:hueOff val="4416178"/>
              <a:satOff val="14379"/>
              <a:lumOff val="500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9091" tIns="229108" rIns="65909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Is it broad or </a:t>
          </a:r>
          <a:r>
            <a:rPr lang="en-US" sz="1100" kern="1200" dirty="0" smtClean="0"/>
            <a:t>narrow?</a:t>
          </a:r>
          <a:endParaRPr lang="en-US" sz="1100" kern="1200" dirty="0"/>
        </a:p>
        <a:p>
          <a:pPr marL="57150" lvl="1" indent="-57150" algn="l" defTabSz="488950">
            <a:lnSpc>
              <a:spcPct val="90000"/>
            </a:lnSpc>
            <a:spcBef>
              <a:spcPct val="0"/>
            </a:spcBef>
            <a:spcAft>
              <a:spcPct val="15000"/>
            </a:spcAft>
            <a:buChar char="••"/>
          </a:pPr>
          <a:r>
            <a:rPr lang="en-US" sz="1100" kern="1200" dirty="0" smtClean="0"/>
            <a:t>Your library should contain a little bit of both.</a:t>
          </a:r>
          <a:endParaRPr lang="en-US" sz="1100" kern="1200" dirty="0"/>
        </a:p>
      </dsp:txBody>
      <dsp:txXfrm>
        <a:off x="0" y="2065502"/>
        <a:ext cx="8492226" cy="623700"/>
      </dsp:txXfrm>
    </dsp:sp>
    <dsp:sp modelId="{1F9DA9DE-2ECD-1844-A5DA-42477F18CF48}">
      <dsp:nvSpPr>
        <dsp:cNvPr id="0" name=""/>
        <dsp:cNvSpPr/>
      </dsp:nvSpPr>
      <dsp:spPr>
        <a:xfrm>
          <a:off x="424611" y="1903141"/>
          <a:ext cx="5944558" cy="324720"/>
        </a:xfrm>
        <a:prstGeom prst="roundRect">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90" tIns="0" rIns="224690" bIns="0" numCol="1" spcCol="1270" anchor="ctr" anchorCtr="0">
          <a:noAutofit/>
        </a:bodyPr>
        <a:lstStyle/>
        <a:p>
          <a:pPr lvl="0" algn="l" defTabSz="488950">
            <a:lnSpc>
              <a:spcPct val="90000"/>
            </a:lnSpc>
            <a:spcBef>
              <a:spcPct val="0"/>
            </a:spcBef>
            <a:spcAft>
              <a:spcPct val="35000"/>
            </a:spcAft>
          </a:pPr>
          <a:r>
            <a:rPr lang="en-US" sz="1100" kern="1200" dirty="0" smtClean="0"/>
            <a:t>What is the purpose and scope of the piece? </a:t>
          </a:r>
          <a:endParaRPr lang="en-US" sz="1100" kern="1200" dirty="0"/>
        </a:p>
      </dsp:txBody>
      <dsp:txXfrm>
        <a:off x="440463" y="1918993"/>
        <a:ext cx="5912854" cy="293016"/>
      </dsp:txXfrm>
    </dsp:sp>
    <dsp:sp modelId="{38B2FCC9-F1A5-3E43-822F-9FB450865FC0}">
      <dsp:nvSpPr>
        <dsp:cNvPr id="0" name=""/>
        <dsp:cNvSpPr/>
      </dsp:nvSpPr>
      <dsp:spPr>
        <a:xfrm>
          <a:off x="0" y="2910961"/>
          <a:ext cx="8492226" cy="623700"/>
        </a:xfrm>
        <a:prstGeom prst="rect">
          <a:avLst/>
        </a:prstGeom>
        <a:solidFill>
          <a:schemeClr val="lt1">
            <a:alpha val="90000"/>
            <a:hueOff val="0"/>
            <a:satOff val="0"/>
            <a:lumOff val="0"/>
            <a:alphaOff val="0"/>
          </a:schemeClr>
        </a:solidFill>
        <a:ln w="6350" cap="flat" cmpd="sng" algn="in">
          <a:solidFill>
            <a:schemeClr val="accent5">
              <a:hueOff val="6624268"/>
              <a:satOff val="21568"/>
              <a:lumOff val="750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9091" tIns="229108" rIns="65909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Does it have a table of contents, index, glossary, and a bibliography?</a:t>
          </a:r>
          <a:endParaRPr lang="en-US" sz="1100" kern="1200" dirty="0"/>
        </a:p>
        <a:p>
          <a:pPr marL="57150" lvl="1" indent="-57150" algn="l" defTabSz="488950">
            <a:lnSpc>
              <a:spcPct val="90000"/>
            </a:lnSpc>
            <a:spcBef>
              <a:spcPct val="0"/>
            </a:spcBef>
            <a:spcAft>
              <a:spcPct val="15000"/>
            </a:spcAft>
            <a:buChar char="••"/>
          </a:pPr>
          <a:r>
            <a:rPr lang="en-US" sz="1100" kern="1200" dirty="0" smtClean="0"/>
            <a:t>Does it have a timeline and suggestions for further reading?</a:t>
          </a:r>
          <a:endParaRPr lang="en-US" sz="1100" kern="1200" dirty="0"/>
        </a:p>
      </dsp:txBody>
      <dsp:txXfrm>
        <a:off x="0" y="2910961"/>
        <a:ext cx="8492226" cy="623700"/>
      </dsp:txXfrm>
    </dsp:sp>
    <dsp:sp modelId="{E62A4B9B-31A4-1A46-806E-2E45EAA8660F}">
      <dsp:nvSpPr>
        <dsp:cNvPr id="0" name=""/>
        <dsp:cNvSpPr/>
      </dsp:nvSpPr>
      <dsp:spPr>
        <a:xfrm>
          <a:off x="424611" y="2748602"/>
          <a:ext cx="5944558" cy="324720"/>
        </a:xfrm>
        <a:prstGeom prst="roundRect">
          <a:avLst/>
        </a:prstGeom>
        <a:gradFill rotWithShape="0">
          <a:gsLst>
            <a:gs pos="0">
              <a:schemeClr val="accent5">
                <a:hueOff val="6624268"/>
                <a:satOff val="21568"/>
                <a:lumOff val="7500"/>
                <a:alphaOff val="0"/>
                <a:tint val="94000"/>
                <a:satMod val="103000"/>
                <a:lumMod val="102000"/>
              </a:schemeClr>
            </a:gs>
            <a:gs pos="50000">
              <a:schemeClr val="accent5">
                <a:hueOff val="6624268"/>
                <a:satOff val="21568"/>
                <a:lumOff val="7500"/>
                <a:alphaOff val="0"/>
                <a:shade val="100000"/>
                <a:satMod val="110000"/>
                <a:lumMod val="100000"/>
              </a:schemeClr>
            </a:gs>
            <a:gs pos="100000">
              <a:schemeClr val="accent5">
                <a:hueOff val="6624268"/>
                <a:satOff val="21568"/>
                <a:lumOff val="75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90" tIns="0" rIns="224690" bIns="0" numCol="1" spcCol="1270" anchor="ctr" anchorCtr="0">
          <a:noAutofit/>
        </a:bodyPr>
        <a:lstStyle/>
        <a:p>
          <a:pPr lvl="0" algn="l" defTabSz="488950">
            <a:lnSpc>
              <a:spcPct val="90000"/>
            </a:lnSpc>
            <a:spcBef>
              <a:spcPct val="0"/>
            </a:spcBef>
            <a:spcAft>
              <a:spcPct val="35000"/>
            </a:spcAft>
          </a:pPr>
          <a:r>
            <a:rPr lang="en-US" sz="1100" kern="1200" dirty="0" smtClean="0"/>
            <a:t>Think about the organization of the book. Will it help children find what they need?</a:t>
          </a:r>
          <a:endParaRPr lang="en-US" sz="1100" kern="1200" dirty="0"/>
        </a:p>
      </dsp:txBody>
      <dsp:txXfrm>
        <a:off x="440463" y="2764454"/>
        <a:ext cx="5912854" cy="293016"/>
      </dsp:txXfrm>
    </dsp:sp>
    <dsp:sp modelId="{6795F4FB-7DD1-B047-A45E-350DD241B1EE}">
      <dsp:nvSpPr>
        <dsp:cNvPr id="0" name=""/>
        <dsp:cNvSpPr/>
      </dsp:nvSpPr>
      <dsp:spPr>
        <a:xfrm>
          <a:off x="0" y="3756422"/>
          <a:ext cx="8492226" cy="796950"/>
        </a:xfrm>
        <a:prstGeom prst="rect">
          <a:avLst/>
        </a:prstGeom>
        <a:solidFill>
          <a:schemeClr val="lt1">
            <a:alpha val="90000"/>
            <a:hueOff val="0"/>
            <a:satOff val="0"/>
            <a:lumOff val="0"/>
            <a:alphaOff val="0"/>
          </a:schemeClr>
        </a:solidFill>
        <a:ln w="6350" cap="flat" cmpd="sng" algn="in">
          <a:solidFill>
            <a:schemeClr val="accent5">
              <a:hueOff val="8832357"/>
              <a:satOff val="28758"/>
              <a:lumOff val="1000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9091" tIns="229108" rIns="65909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Are there call-out boxes, real life photographs, graphic organizers, charts,</a:t>
          </a:r>
          <a:r>
            <a:rPr lang="en-US" sz="1100" kern="1200" baseline="0" dirty="0" smtClean="0"/>
            <a:t> and maps</a:t>
          </a:r>
          <a:r>
            <a:rPr lang="en-US" sz="1100" kern="1200" dirty="0" smtClean="0"/>
            <a:t>?</a:t>
          </a:r>
          <a:endParaRPr lang="en-US" sz="1100" kern="1200" dirty="0"/>
        </a:p>
        <a:p>
          <a:pPr marL="57150" lvl="1" indent="-57150" algn="l" defTabSz="488950">
            <a:lnSpc>
              <a:spcPct val="90000"/>
            </a:lnSpc>
            <a:spcBef>
              <a:spcPct val="0"/>
            </a:spcBef>
            <a:spcAft>
              <a:spcPct val="15000"/>
            </a:spcAft>
            <a:buChar char="••"/>
          </a:pPr>
          <a:r>
            <a:rPr lang="en-US" sz="1100" kern="1200" dirty="0" smtClean="0"/>
            <a:t>Do the visuals help break up the text?</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a:off x="0" y="3756422"/>
        <a:ext cx="8492226" cy="796950"/>
      </dsp:txXfrm>
    </dsp:sp>
    <dsp:sp modelId="{851D833C-8352-8049-903B-853ED758B7FB}">
      <dsp:nvSpPr>
        <dsp:cNvPr id="0" name=""/>
        <dsp:cNvSpPr/>
      </dsp:nvSpPr>
      <dsp:spPr>
        <a:xfrm>
          <a:off x="424611" y="3594062"/>
          <a:ext cx="5944558" cy="324720"/>
        </a:xfrm>
        <a:prstGeom prst="roundRect">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90" tIns="0" rIns="224690" bIns="0" numCol="1" spcCol="1270" anchor="ctr" anchorCtr="0">
          <a:noAutofit/>
        </a:bodyPr>
        <a:lstStyle/>
        <a:p>
          <a:pPr lvl="0" algn="l" defTabSz="488950">
            <a:lnSpc>
              <a:spcPct val="90000"/>
            </a:lnSpc>
            <a:spcBef>
              <a:spcPct val="0"/>
            </a:spcBef>
            <a:spcAft>
              <a:spcPct val="35000"/>
            </a:spcAft>
          </a:pPr>
          <a:r>
            <a:rPr lang="en-US" sz="1100" kern="1200" dirty="0" smtClean="0"/>
            <a:t>What roles do visuals play?</a:t>
          </a:r>
          <a:endParaRPr lang="en-US" sz="1100" kern="1200" dirty="0"/>
        </a:p>
      </dsp:txBody>
      <dsp:txXfrm>
        <a:off x="440463" y="3609914"/>
        <a:ext cx="5912854" cy="293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F98AE-7ECC-EE49-A910-542DE7678CA9}">
      <dsp:nvSpPr>
        <dsp:cNvPr id="0" name=""/>
        <dsp:cNvSpPr/>
      </dsp:nvSpPr>
      <dsp:spPr>
        <a:xfrm>
          <a:off x="0" y="890587"/>
          <a:ext cx="3000374" cy="1800225"/>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u="sng" kern="1200" dirty="0" smtClean="0"/>
            <a:t>Teachers: </a:t>
          </a:r>
          <a:r>
            <a:rPr lang="en-US" sz="2200" kern="1200" dirty="0" smtClean="0"/>
            <a:t>This will help them know how to find good resources for their classroom libraries.</a:t>
          </a:r>
          <a:endParaRPr lang="en-US" sz="2200" kern="1200" dirty="0"/>
        </a:p>
      </dsp:txBody>
      <dsp:txXfrm>
        <a:off x="0" y="890587"/>
        <a:ext cx="3000374" cy="1800225"/>
      </dsp:txXfrm>
    </dsp:sp>
    <dsp:sp modelId="{5481AFD9-E8D0-8B44-91EE-9FC898E7FD58}">
      <dsp:nvSpPr>
        <dsp:cNvPr id="0" name=""/>
        <dsp:cNvSpPr/>
      </dsp:nvSpPr>
      <dsp:spPr>
        <a:xfrm>
          <a:off x="3300412" y="890587"/>
          <a:ext cx="3000374" cy="1800225"/>
        </a:xfrm>
        <a:prstGeom prst="rect">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u="sng" kern="1200" dirty="0" smtClean="0"/>
            <a:t>Librarians: </a:t>
          </a:r>
          <a:r>
            <a:rPr lang="en-US" sz="2200" b="0" u="none" kern="1200" dirty="0" smtClean="0"/>
            <a:t>Sharing</a:t>
          </a:r>
          <a:r>
            <a:rPr lang="en-US" sz="2200" b="0" u="none" kern="1200" baseline="0" dirty="0" smtClean="0"/>
            <a:t> t</a:t>
          </a:r>
          <a:r>
            <a:rPr lang="en-US" sz="2200" kern="1200" dirty="0" smtClean="0"/>
            <a:t>his criteria will help them with collection development.</a:t>
          </a:r>
          <a:endParaRPr lang="en-US" sz="2200" kern="1200" dirty="0"/>
        </a:p>
      </dsp:txBody>
      <dsp:txXfrm>
        <a:off x="3300412" y="890587"/>
        <a:ext cx="3000374" cy="1800225"/>
      </dsp:txXfrm>
    </dsp:sp>
    <dsp:sp modelId="{D8F161E6-4938-C147-BAF2-BCE4F9AA9751}">
      <dsp:nvSpPr>
        <dsp:cNvPr id="0" name=""/>
        <dsp:cNvSpPr/>
      </dsp:nvSpPr>
      <dsp:spPr>
        <a:xfrm>
          <a:off x="6600824" y="890587"/>
          <a:ext cx="3000374" cy="1800225"/>
        </a:xfrm>
        <a:prstGeom prst="rect">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u="sng" kern="1200" dirty="0" smtClean="0"/>
            <a:t>Students: </a:t>
          </a:r>
          <a:r>
            <a:rPr lang="en-US" sz="2200" kern="1200" dirty="0" smtClean="0"/>
            <a:t>Show them how to look through nonfiction to find information in the table of contents, index...etc.</a:t>
          </a:r>
          <a:endParaRPr lang="en-US" sz="2200" kern="1200" dirty="0"/>
        </a:p>
      </dsp:txBody>
      <dsp:txXfrm>
        <a:off x="6600824" y="890587"/>
        <a:ext cx="3000374" cy="18002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B5885-DF0A-A444-B36E-4A31DE7B36C0}">
      <dsp:nvSpPr>
        <dsp:cNvPr id="0" name=""/>
        <dsp:cNvSpPr/>
      </dsp:nvSpPr>
      <dsp:spPr>
        <a:xfrm>
          <a:off x="4500" y="578298"/>
          <a:ext cx="1725215" cy="663190"/>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Is</a:t>
          </a:r>
          <a:r>
            <a:rPr lang="en-US" sz="1400" kern="1200" baseline="0" dirty="0" smtClean="0"/>
            <a:t> the history blended well into the story? </a:t>
          </a:r>
          <a:endParaRPr lang="en-US" sz="1400" kern="1200" dirty="0"/>
        </a:p>
      </dsp:txBody>
      <dsp:txXfrm>
        <a:off x="4500" y="578298"/>
        <a:ext cx="1725215" cy="663190"/>
      </dsp:txXfrm>
    </dsp:sp>
    <dsp:sp modelId="{5EB01C22-D4FE-5745-9427-85E6B7BAC147}">
      <dsp:nvSpPr>
        <dsp:cNvPr id="0" name=""/>
        <dsp:cNvSpPr/>
      </dsp:nvSpPr>
      <dsp:spPr>
        <a:xfrm>
          <a:off x="4500" y="1241489"/>
          <a:ext cx="1725215" cy="1297012"/>
        </a:xfrm>
        <a:prstGeom prst="rect">
          <a:avLst/>
        </a:prstGeom>
        <a:solidFill>
          <a:schemeClr val="accent5">
            <a:tint val="40000"/>
            <a:alpha val="90000"/>
            <a:hueOff val="0"/>
            <a:satOff val="0"/>
            <a:lumOff val="0"/>
            <a:alphaOff val="0"/>
          </a:schemeClr>
        </a:solidFill>
        <a:ln w="6350" cap="flat" cmpd="sng" algn="in">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The story should </a:t>
          </a:r>
          <a:r>
            <a:rPr lang="en-US" sz="1400" kern="1200" dirty="0" smtClean="0"/>
            <a:t>flow smoothly as the history is embedded. </a:t>
          </a:r>
          <a:endParaRPr lang="en-US" sz="1400" kern="1200" dirty="0"/>
        </a:p>
      </dsp:txBody>
      <dsp:txXfrm>
        <a:off x="4500" y="1241489"/>
        <a:ext cx="1725215" cy="1297012"/>
      </dsp:txXfrm>
    </dsp:sp>
    <dsp:sp modelId="{E50D4F6D-D3D1-1C44-AF0C-F0FA8356200C}">
      <dsp:nvSpPr>
        <dsp:cNvPr id="0" name=""/>
        <dsp:cNvSpPr/>
      </dsp:nvSpPr>
      <dsp:spPr>
        <a:xfrm>
          <a:off x="1971246" y="578298"/>
          <a:ext cx="1725215" cy="663190"/>
        </a:xfrm>
        <a:prstGeom prst="rect">
          <a:avLst/>
        </a:prstGeom>
        <a:gradFill rotWithShape="0">
          <a:gsLst>
            <a:gs pos="0">
              <a:schemeClr val="accent5">
                <a:hueOff val="2208089"/>
                <a:satOff val="7189"/>
                <a:lumOff val="2500"/>
                <a:alphaOff val="0"/>
                <a:tint val="94000"/>
                <a:satMod val="103000"/>
                <a:lumMod val="102000"/>
              </a:schemeClr>
            </a:gs>
            <a:gs pos="50000">
              <a:schemeClr val="accent5">
                <a:hueOff val="2208089"/>
                <a:satOff val="7189"/>
                <a:lumOff val="2500"/>
                <a:alphaOff val="0"/>
                <a:shade val="100000"/>
                <a:satMod val="110000"/>
                <a:lumMod val="100000"/>
              </a:schemeClr>
            </a:gs>
            <a:gs pos="100000">
              <a:schemeClr val="accent5">
                <a:hueOff val="2208089"/>
                <a:satOff val="7189"/>
                <a:lumOff val="2500"/>
                <a:alphaOff val="0"/>
                <a:shade val="78000"/>
                <a:satMod val="120000"/>
                <a:lumMod val="99000"/>
              </a:schemeClr>
            </a:gs>
          </a:gsLst>
          <a:lin ang="5400000" scaled="0"/>
        </a:gradFill>
        <a:ln w="6350" cap="flat" cmpd="sng" algn="in">
          <a:solidFill>
            <a:schemeClr val="accent5">
              <a:hueOff val="2208089"/>
              <a:satOff val="7189"/>
              <a:lumOff val="25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How accurate are the facts of the historical period? </a:t>
          </a:r>
          <a:endParaRPr lang="en-US" sz="1400" kern="1200" dirty="0"/>
        </a:p>
      </dsp:txBody>
      <dsp:txXfrm>
        <a:off x="1971246" y="578298"/>
        <a:ext cx="1725215" cy="663190"/>
      </dsp:txXfrm>
    </dsp:sp>
    <dsp:sp modelId="{8512E516-EB7E-8D4D-B32E-C350F7542185}">
      <dsp:nvSpPr>
        <dsp:cNvPr id="0" name=""/>
        <dsp:cNvSpPr/>
      </dsp:nvSpPr>
      <dsp:spPr>
        <a:xfrm>
          <a:off x="1971246" y="1241489"/>
          <a:ext cx="1725215" cy="1297012"/>
        </a:xfrm>
        <a:prstGeom prst="rect">
          <a:avLst/>
        </a:prstGeom>
        <a:solidFill>
          <a:schemeClr val="accent5">
            <a:tint val="40000"/>
            <a:alpha val="90000"/>
            <a:hueOff val="2195149"/>
            <a:satOff val="7367"/>
            <a:lumOff val="754"/>
            <a:alphaOff val="0"/>
          </a:schemeClr>
        </a:solidFill>
        <a:ln w="6350" cap="flat" cmpd="sng" algn="in">
          <a:solidFill>
            <a:schemeClr val="accent5">
              <a:tint val="40000"/>
              <a:alpha val="90000"/>
              <a:hueOff val="2195149"/>
              <a:satOff val="7367"/>
              <a:lumOff val="75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We can look</a:t>
          </a:r>
          <a:r>
            <a:rPr lang="en-US" sz="1400" kern="1200" baseline="0" dirty="0" smtClean="0"/>
            <a:t> at the CBC and National Council on Social Studies list of Notable Trade Books.</a:t>
          </a:r>
          <a:endParaRPr lang="en-US" sz="1400" kern="1200" dirty="0"/>
        </a:p>
      </dsp:txBody>
      <dsp:txXfrm>
        <a:off x="1971246" y="1241489"/>
        <a:ext cx="1725215" cy="1297012"/>
      </dsp:txXfrm>
    </dsp:sp>
    <dsp:sp modelId="{877915A1-3026-8047-BAF9-33C93696A0D5}">
      <dsp:nvSpPr>
        <dsp:cNvPr id="0" name=""/>
        <dsp:cNvSpPr/>
      </dsp:nvSpPr>
      <dsp:spPr>
        <a:xfrm>
          <a:off x="3937992" y="578298"/>
          <a:ext cx="1725215" cy="663190"/>
        </a:xfrm>
        <a:prstGeom prst="rect">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w="6350" cap="flat" cmpd="sng" algn="in">
          <a:solidFill>
            <a:schemeClr val="accent5">
              <a:hueOff val="4416178"/>
              <a:satOff val="14379"/>
              <a:lumOff val="50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Are the values of the </a:t>
          </a:r>
          <a:r>
            <a:rPr lang="en-US" sz="1400" kern="1200" dirty="0" smtClean="0"/>
            <a:t>story's </a:t>
          </a:r>
          <a:r>
            <a:rPr lang="en-US" sz="1400" kern="1200" dirty="0" smtClean="0"/>
            <a:t>time period evident?</a:t>
          </a:r>
          <a:endParaRPr lang="en-US" sz="1400" kern="1200" dirty="0"/>
        </a:p>
      </dsp:txBody>
      <dsp:txXfrm>
        <a:off x="3937992" y="578298"/>
        <a:ext cx="1725215" cy="663190"/>
      </dsp:txXfrm>
    </dsp:sp>
    <dsp:sp modelId="{0BAE5409-23E0-5D40-BEF9-BDAD9EDCF214}">
      <dsp:nvSpPr>
        <dsp:cNvPr id="0" name=""/>
        <dsp:cNvSpPr/>
      </dsp:nvSpPr>
      <dsp:spPr>
        <a:xfrm>
          <a:off x="3937992" y="1241489"/>
          <a:ext cx="1725215" cy="1297012"/>
        </a:xfrm>
        <a:prstGeom prst="rect">
          <a:avLst/>
        </a:prstGeom>
        <a:solidFill>
          <a:schemeClr val="accent5">
            <a:tint val="40000"/>
            <a:alpha val="90000"/>
            <a:hueOff val="4390297"/>
            <a:satOff val="14733"/>
            <a:lumOff val="1507"/>
            <a:alphaOff val="0"/>
          </a:schemeClr>
        </a:solidFill>
        <a:ln w="6350" cap="flat" cmpd="sng" algn="in">
          <a:solidFill>
            <a:schemeClr val="accent5">
              <a:tint val="40000"/>
              <a:alpha val="90000"/>
              <a:hueOff val="4390297"/>
              <a:satOff val="14733"/>
              <a:lumOff val="150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Readers should be able to see some of the values of the time period in </a:t>
          </a:r>
          <a:r>
            <a:rPr lang="en-US" sz="1400" kern="1200" baseline="0" dirty="0" smtClean="0"/>
            <a:t>the story.</a:t>
          </a:r>
          <a:endParaRPr lang="en-US" sz="1400" kern="1200" dirty="0"/>
        </a:p>
      </dsp:txBody>
      <dsp:txXfrm>
        <a:off x="3937992" y="1241489"/>
        <a:ext cx="1725215" cy="1297012"/>
      </dsp:txXfrm>
    </dsp:sp>
    <dsp:sp modelId="{FBB8FBBD-9D69-8148-AAED-EB393FD602FD}">
      <dsp:nvSpPr>
        <dsp:cNvPr id="0" name=""/>
        <dsp:cNvSpPr/>
      </dsp:nvSpPr>
      <dsp:spPr>
        <a:xfrm>
          <a:off x="5904738" y="578298"/>
          <a:ext cx="1725215" cy="663190"/>
        </a:xfrm>
        <a:prstGeom prst="rect">
          <a:avLst/>
        </a:prstGeom>
        <a:gradFill rotWithShape="0">
          <a:gsLst>
            <a:gs pos="0">
              <a:schemeClr val="accent5">
                <a:hueOff val="6624268"/>
                <a:satOff val="21568"/>
                <a:lumOff val="7500"/>
                <a:alphaOff val="0"/>
                <a:tint val="94000"/>
                <a:satMod val="103000"/>
                <a:lumMod val="102000"/>
              </a:schemeClr>
            </a:gs>
            <a:gs pos="50000">
              <a:schemeClr val="accent5">
                <a:hueOff val="6624268"/>
                <a:satOff val="21568"/>
                <a:lumOff val="7500"/>
                <a:alphaOff val="0"/>
                <a:shade val="100000"/>
                <a:satMod val="110000"/>
                <a:lumMod val="100000"/>
              </a:schemeClr>
            </a:gs>
            <a:gs pos="100000">
              <a:schemeClr val="accent5">
                <a:hueOff val="6624268"/>
                <a:satOff val="21568"/>
                <a:lumOff val="7500"/>
                <a:alphaOff val="0"/>
                <a:shade val="78000"/>
                <a:satMod val="120000"/>
                <a:lumMod val="99000"/>
              </a:schemeClr>
            </a:gs>
          </a:gsLst>
          <a:lin ang="5400000" scaled="0"/>
        </a:gradFill>
        <a:ln w="6350" cap="flat" cmpd="sng" algn="in">
          <a:solidFill>
            <a:schemeClr val="accent5">
              <a:hueOff val="6624268"/>
              <a:satOff val="21568"/>
              <a:lumOff val="75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Is everything in the story consistent with its time period?</a:t>
          </a:r>
          <a:endParaRPr lang="en-US" sz="1400" kern="1200" dirty="0"/>
        </a:p>
      </dsp:txBody>
      <dsp:txXfrm>
        <a:off x="5904738" y="578298"/>
        <a:ext cx="1725215" cy="663190"/>
      </dsp:txXfrm>
    </dsp:sp>
    <dsp:sp modelId="{E7F2E888-6F68-3149-9D05-2DFAD60A5117}">
      <dsp:nvSpPr>
        <dsp:cNvPr id="0" name=""/>
        <dsp:cNvSpPr/>
      </dsp:nvSpPr>
      <dsp:spPr>
        <a:xfrm>
          <a:off x="5904738" y="1241489"/>
          <a:ext cx="1725215" cy="1297012"/>
        </a:xfrm>
        <a:prstGeom prst="rect">
          <a:avLst/>
        </a:prstGeom>
        <a:solidFill>
          <a:schemeClr val="accent5">
            <a:tint val="40000"/>
            <a:alpha val="90000"/>
            <a:hueOff val="6585446"/>
            <a:satOff val="22100"/>
            <a:lumOff val="2261"/>
            <a:alphaOff val="0"/>
          </a:schemeClr>
        </a:solidFill>
        <a:ln w="6350" cap="flat" cmpd="sng" algn="in">
          <a:solidFill>
            <a:schemeClr val="accent5">
              <a:tint val="40000"/>
              <a:alpha val="90000"/>
              <a:hueOff val="6585446"/>
              <a:satOff val="22100"/>
              <a:lumOff val="226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Clothing, speech, music and architecture should reflect the time period. </a:t>
          </a:r>
          <a:endParaRPr lang="en-US" sz="1400" kern="1200" dirty="0"/>
        </a:p>
      </dsp:txBody>
      <dsp:txXfrm>
        <a:off x="5904738" y="1241489"/>
        <a:ext cx="1725215" cy="1297012"/>
      </dsp:txXfrm>
    </dsp:sp>
    <dsp:sp modelId="{C300AFCD-3E8A-8C44-853E-C00D3AE22859}">
      <dsp:nvSpPr>
        <dsp:cNvPr id="0" name=""/>
        <dsp:cNvSpPr/>
      </dsp:nvSpPr>
      <dsp:spPr>
        <a:xfrm>
          <a:off x="7871483" y="578298"/>
          <a:ext cx="1725215" cy="663190"/>
        </a:xfrm>
        <a:prstGeom prst="rect">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w="6350" cap="flat" cmpd="sng" algn="in">
          <a:solidFill>
            <a:schemeClr val="accent5">
              <a:hueOff val="8832357"/>
              <a:satOff val="28758"/>
              <a:lumOff val="100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Is the theme relatable? </a:t>
          </a:r>
          <a:endParaRPr lang="en-US" sz="1400" kern="1200" dirty="0"/>
        </a:p>
      </dsp:txBody>
      <dsp:txXfrm>
        <a:off x="7871483" y="578298"/>
        <a:ext cx="1725215" cy="663190"/>
      </dsp:txXfrm>
    </dsp:sp>
    <dsp:sp modelId="{E6368CD4-9A9E-934E-B110-0C65950F2CAA}">
      <dsp:nvSpPr>
        <dsp:cNvPr id="0" name=""/>
        <dsp:cNvSpPr/>
      </dsp:nvSpPr>
      <dsp:spPr>
        <a:xfrm>
          <a:off x="7871483" y="1241489"/>
          <a:ext cx="1725215" cy="1297012"/>
        </a:xfrm>
        <a:prstGeom prst="rect">
          <a:avLst/>
        </a:prstGeom>
        <a:solidFill>
          <a:schemeClr val="accent5">
            <a:tint val="40000"/>
            <a:alpha val="90000"/>
            <a:hueOff val="8780595"/>
            <a:satOff val="29467"/>
            <a:lumOff val="3014"/>
            <a:alphaOff val="0"/>
          </a:schemeClr>
        </a:solidFill>
        <a:ln w="6350" cap="flat" cmpd="sng" algn="in">
          <a:solidFill>
            <a:schemeClr val="accent5">
              <a:tint val="40000"/>
              <a:alpha val="90000"/>
              <a:hueOff val="8780595"/>
              <a:satOff val="29467"/>
              <a:lumOff val="30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The theme should be universal in nature. </a:t>
          </a:r>
          <a:endParaRPr lang="en-US" sz="1400" kern="1200" dirty="0"/>
        </a:p>
      </dsp:txBody>
      <dsp:txXfrm>
        <a:off x="7871483" y="1241489"/>
        <a:ext cx="1725215" cy="12970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0E457-01AD-3541-AD20-70D23B0F0813}">
      <dsp:nvSpPr>
        <dsp:cNvPr id="0" name=""/>
        <dsp:cNvSpPr/>
      </dsp:nvSpPr>
      <dsp:spPr>
        <a:xfrm>
          <a:off x="1985556" y="1277107"/>
          <a:ext cx="1094663" cy="1094663"/>
        </a:xfrm>
        <a:prstGeom prst="round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kern="1200" dirty="0" smtClean="0"/>
            <a:t>Graphic Novel Elements</a:t>
          </a:r>
          <a:endParaRPr lang="en-US" sz="1700" kern="1200" dirty="0"/>
        </a:p>
      </dsp:txBody>
      <dsp:txXfrm>
        <a:off x="2038993" y="1330544"/>
        <a:ext cx="987789" cy="987789"/>
      </dsp:txXfrm>
    </dsp:sp>
    <dsp:sp modelId="{71A0BFD1-31D5-0244-A6D5-917C41ECECE8}">
      <dsp:nvSpPr>
        <dsp:cNvPr id="0" name=""/>
        <dsp:cNvSpPr/>
      </dsp:nvSpPr>
      <dsp:spPr>
        <a:xfrm rot="16200000">
          <a:off x="2261203" y="1005422"/>
          <a:ext cx="543369" cy="0"/>
        </a:xfrm>
        <a:custGeom>
          <a:avLst/>
          <a:gdLst/>
          <a:ahLst/>
          <a:cxnLst/>
          <a:rect l="0" t="0" r="0" b="0"/>
          <a:pathLst>
            <a:path>
              <a:moveTo>
                <a:pt x="0" y="0"/>
              </a:moveTo>
              <a:lnTo>
                <a:pt x="543369"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A0049C-5F9E-F743-8B1B-6F86B3FA6979}">
      <dsp:nvSpPr>
        <dsp:cNvPr id="0" name=""/>
        <dsp:cNvSpPr/>
      </dsp:nvSpPr>
      <dsp:spPr>
        <a:xfrm>
          <a:off x="2166175" y="313"/>
          <a:ext cx="733424" cy="733424"/>
        </a:xfrm>
        <a:prstGeom prst="roundRect">
          <a:avLst/>
        </a:prstGeom>
        <a:gradFill rotWithShape="0">
          <a:gsLst>
            <a:gs pos="0">
              <a:schemeClr val="accent5">
                <a:hueOff val="1472059"/>
                <a:satOff val="4793"/>
                <a:lumOff val="1667"/>
                <a:alphaOff val="0"/>
                <a:tint val="94000"/>
                <a:satMod val="103000"/>
                <a:lumMod val="102000"/>
              </a:schemeClr>
            </a:gs>
            <a:gs pos="50000">
              <a:schemeClr val="accent5">
                <a:hueOff val="1472059"/>
                <a:satOff val="4793"/>
                <a:lumOff val="1667"/>
                <a:alphaOff val="0"/>
                <a:shade val="100000"/>
                <a:satMod val="110000"/>
                <a:lumMod val="100000"/>
              </a:schemeClr>
            </a:gs>
            <a:gs pos="100000">
              <a:schemeClr val="accent5">
                <a:hueOff val="1472059"/>
                <a:satOff val="4793"/>
                <a:lumOff val="1667"/>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Panels</a:t>
          </a:r>
          <a:endParaRPr lang="en-US" sz="1600" kern="1200" dirty="0"/>
        </a:p>
      </dsp:txBody>
      <dsp:txXfrm>
        <a:off x="2201978" y="36116"/>
        <a:ext cx="661818" cy="661818"/>
      </dsp:txXfrm>
    </dsp:sp>
    <dsp:sp modelId="{CC5E5874-D949-7242-B207-07FFFB3606B6}">
      <dsp:nvSpPr>
        <dsp:cNvPr id="0" name=""/>
        <dsp:cNvSpPr/>
      </dsp:nvSpPr>
      <dsp:spPr>
        <a:xfrm rot="19800000">
          <a:off x="3053293" y="1407945"/>
          <a:ext cx="401966" cy="0"/>
        </a:xfrm>
        <a:custGeom>
          <a:avLst/>
          <a:gdLst/>
          <a:ahLst/>
          <a:cxnLst/>
          <a:rect l="0" t="0" r="0" b="0"/>
          <a:pathLst>
            <a:path>
              <a:moveTo>
                <a:pt x="0" y="0"/>
              </a:moveTo>
              <a:lnTo>
                <a:pt x="401966"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076F87-DE5F-574E-9517-3CAD248F34F0}">
      <dsp:nvSpPr>
        <dsp:cNvPr id="0" name=""/>
        <dsp:cNvSpPr/>
      </dsp:nvSpPr>
      <dsp:spPr>
        <a:xfrm>
          <a:off x="3428332" y="729020"/>
          <a:ext cx="733424" cy="733424"/>
        </a:xfrm>
        <a:prstGeom prst="roundRect">
          <a:avLst/>
        </a:prstGeom>
        <a:gradFill rotWithShape="0">
          <a:gsLst>
            <a:gs pos="0">
              <a:schemeClr val="accent5">
                <a:hueOff val="2944119"/>
                <a:satOff val="9586"/>
                <a:lumOff val="3333"/>
                <a:alphaOff val="0"/>
                <a:tint val="94000"/>
                <a:satMod val="103000"/>
                <a:lumMod val="102000"/>
              </a:schemeClr>
            </a:gs>
            <a:gs pos="50000">
              <a:schemeClr val="accent5">
                <a:hueOff val="2944119"/>
                <a:satOff val="9586"/>
                <a:lumOff val="3333"/>
                <a:alphaOff val="0"/>
                <a:shade val="100000"/>
                <a:satMod val="110000"/>
                <a:lumMod val="100000"/>
              </a:schemeClr>
            </a:gs>
            <a:gs pos="100000">
              <a:schemeClr val="accent5">
                <a:hueOff val="2944119"/>
                <a:satOff val="9586"/>
                <a:lumOff val="3333"/>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smtClean="0"/>
            <a:t>Gutters</a:t>
          </a:r>
          <a:endParaRPr lang="en-US" sz="1400" kern="1200" dirty="0"/>
        </a:p>
      </dsp:txBody>
      <dsp:txXfrm>
        <a:off x="3464135" y="764823"/>
        <a:ext cx="661818" cy="661818"/>
      </dsp:txXfrm>
    </dsp:sp>
    <dsp:sp modelId="{45AA8FA9-22AC-B64B-875A-EFE8B7183BBC}">
      <dsp:nvSpPr>
        <dsp:cNvPr id="0" name=""/>
        <dsp:cNvSpPr/>
      </dsp:nvSpPr>
      <dsp:spPr>
        <a:xfrm rot="1800000">
          <a:off x="3053293" y="2240933"/>
          <a:ext cx="401966" cy="0"/>
        </a:xfrm>
        <a:custGeom>
          <a:avLst/>
          <a:gdLst/>
          <a:ahLst/>
          <a:cxnLst/>
          <a:rect l="0" t="0" r="0" b="0"/>
          <a:pathLst>
            <a:path>
              <a:moveTo>
                <a:pt x="0" y="0"/>
              </a:moveTo>
              <a:lnTo>
                <a:pt x="401966"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533DB7-FAE1-4B40-8B89-7D7152E86BDE}">
      <dsp:nvSpPr>
        <dsp:cNvPr id="0" name=""/>
        <dsp:cNvSpPr/>
      </dsp:nvSpPr>
      <dsp:spPr>
        <a:xfrm>
          <a:off x="3428332" y="2186433"/>
          <a:ext cx="733424" cy="733424"/>
        </a:xfrm>
        <a:prstGeom prst="roundRect">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Dialog balloons</a:t>
          </a:r>
          <a:endParaRPr lang="en-US" sz="1300" kern="1200" dirty="0"/>
        </a:p>
      </dsp:txBody>
      <dsp:txXfrm>
        <a:off x="3464135" y="2222236"/>
        <a:ext cx="661818" cy="661818"/>
      </dsp:txXfrm>
    </dsp:sp>
    <dsp:sp modelId="{763FFB19-726B-A242-8109-94307878F422}">
      <dsp:nvSpPr>
        <dsp:cNvPr id="0" name=""/>
        <dsp:cNvSpPr/>
      </dsp:nvSpPr>
      <dsp:spPr>
        <a:xfrm rot="5400000">
          <a:off x="2261203" y="2643456"/>
          <a:ext cx="543369" cy="0"/>
        </a:xfrm>
        <a:custGeom>
          <a:avLst/>
          <a:gdLst/>
          <a:ahLst/>
          <a:cxnLst/>
          <a:rect l="0" t="0" r="0" b="0"/>
          <a:pathLst>
            <a:path>
              <a:moveTo>
                <a:pt x="0" y="0"/>
              </a:moveTo>
              <a:lnTo>
                <a:pt x="543369"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2A0409-6431-D24D-B458-CE98CC703D4E}">
      <dsp:nvSpPr>
        <dsp:cNvPr id="0" name=""/>
        <dsp:cNvSpPr/>
      </dsp:nvSpPr>
      <dsp:spPr>
        <a:xfrm>
          <a:off x="2166175" y="2915140"/>
          <a:ext cx="733424" cy="733424"/>
        </a:xfrm>
        <a:prstGeom prst="roundRect">
          <a:avLst/>
        </a:prstGeom>
        <a:gradFill rotWithShape="0">
          <a:gsLst>
            <a:gs pos="0">
              <a:schemeClr val="accent5">
                <a:hueOff val="5888238"/>
                <a:satOff val="19172"/>
                <a:lumOff val="6667"/>
                <a:alphaOff val="0"/>
                <a:tint val="94000"/>
                <a:satMod val="103000"/>
                <a:lumMod val="102000"/>
              </a:schemeClr>
            </a:gs>
            <a:gs pos="50000">
              <a:schemeClr val="accent5">
                <a:hueOff val="5888238"/>
                <a:satOff val="19172"/>
                <a:lumOff val="6667"/>
                <a:alphaOff val="0"/>
                <a:shade val="100000"/>
                <a:satMod val="110000"/>
                <a:lumMod val="100000"/>
              </a:schemeClr>
            </a:gs>
            <a:gs pos="100000">
              <a:schemeClr val="accent5">
                <a:hueOff val="5888238"/>
                <a:satOff val="19172"/>
                <a:lumOff val="6667"/>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Thought balloons</a:t>
          </a:r>
          <a:endParaRPr lang="en-US" sz="1300" kern="1200" dirty="0"/>
        </a:p>
      </dsp:txBody>
      <dsp:txXfrm>
        <a:off x="2201978" y="2950943"/>
        <a:ext cx="661818" cy="661818"/>
      </dsp:txXfrm>
    </dsp:sp>
    <dsp:sp modelId="{DA4EEC34-C3D8-BA4C-8AE3-04CCDD8C1DB9}">
      <dsp:nvSpPr>
        <dsp:cNvPr id="0" name=""/>
        <dsp:cNvSpPr/>
      </dsp:nvSpPr>
      <dsp:spPr>
        <a:xfrm rot="9000000">
          <a:off x="1610516" y="2240933"/>
          <a:ext cx="401966" cy="0"/>
        </a:xfrm>
        <a:custGeom>
          <a:avLst/>
          <a:gdLst/>
          <a:ahLst/>
          <a:cxnLst/>
          <a:rect l="0" t="0" r="0" b="0"/>
          <a:pathLst>
            <a:path>
              <a:moveTo>
                <a:pt x="0" y="0"/>
              </a:moveTo>
              <a:lnTo>
                <a:pt x="401966"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8820DA-E403-D74B-9239-A02C0EB17766}">
      <dsp:nvSpPr>
        <dsp:cNvPr id="0" name=""/>
        <dsp:cNvSpPr/>
      </dsp:nvSpPr>
      <dsp:spPr>
        <a:xfrm>
          <a:off x="904018" y="2186433"/>
          <a:ext cx="733424" cy="733424"/>
        </a:xfrm>
        <a:prstGeom prst="roundRect">
          <a:avLst/>
        </a:prstGeom>
        <a:gradFill rotWithShape="0">
          <a:gsLst>
            <a:gs pos="0">
              <a:schemeClr val="accent5">
                <a:hueOff val="7360297"/>
                <a:satOff val="23965"/>
                <a:lumOff val="8333"/>
                <a:alphaOff val="0"/>
                <a:tint val="94000"/>
                <a:satMod val="103000"/>
                <a:lumMod val="102000"/>
              </a:schemeClr>
            </a:gs>
            <a:gs pos="50000">
              <a:schemeClr val="accent5">
                <a:hueOff val="7360297"/>
                <a:satOff val="23965"/>
                <a:lumOff val="8333"/>
                <a:alphaOff val="0"/>
                <a:shade val="100000"/>
                <a:satMod val="110000"/>
                <a:lumMod val="100000"/>
              </a:schemeClr>
            </a:gs>
            <a:gs pos="100000">
              <a:schemeClr val="accent5">
                <a:hueOff val="7360297"/>
                <a:satOff val="23965"/>
                <a:lumOff val="8333"/>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en-US" sz="1200" kern="1200" dirty="0" smtClean="0"/>
            <a:t>Captions</a:t>
          </a:r>
          <a:endParaRPr lang="en-US" sz="1200" kern="1200" dirty="0"/>
        </a:p>
      </dsp:txBody>
      <dsp:txXfrm>
        <a:off x="939821" y="2222236"/>
        <a:ext cx="661818" cy="661818"/>
      </dsp:txXfrm>
    </dsp:sp>
    <dsp:sp modelId="{43692700-A85D-0A41-A44A-EECB9A6938DE}">
      <dsp:nvSpPr>
        <dsp:cNvPr id="0" name=""/>
        <dsp:cNvSpPr/>
      </dsp:nvSpPr>
      <dsp:spPr>
        <a:xfrm rot="12600000">
          <a:off x="1610516" y="1407945"/>
          <a:ext cx="401966" cy="0"/>
        </a:xfrm>
        <a:custGeom>
          <a:avLst/>
          <a:gdLst/>
          <a:ahLst/>
          <a:cxnLst/>
          <a:rect l="0" t="0" r="0" b="0"/>
          <a:pathLst>
            <a:path>
              <a:moveTo>
                <a:pt x="0" y="0"/>
              </a:moveTo>
              <a:lnTo>
                <a:pt x="401966" y="0"/>
              </a:lnTo>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29699E-392E-F24B-A562-E0A72D89356E}">
      <dsp:nvSpPr>
        <dsp:cNvPr id="0" name=""/>
        <dsp:cNvSpPr/>
      </dsp:nvSpPr>
      <dsp:spPr>
        <a:xfrm>
          <a:off x="904018" y="729020"/>
          <a:ext cx="733424" cy="733424"/>
        </a:xfrm>
        <a:prstGeom prst="roundRect">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US" sz="1500" kern="1200" dirty="0" smtClean="0"/>
            <a:t>Sound effects</a:t>
          </a:r>
          <a:endParaRPr lang="en-US" sz="1500" kern="1200" dirty="0"/>
        </a:p>
      </dsp:txBody>
      <dsp:txXfrm>
        <a:off x="939821" y="764823"/>
        <a:ext cx="661818" cy="6618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C8E5B-F3DD-F54B-B0B3-96DC2838E7ED}">
      <dsp:nvSpPr>
        <dsp:cNvPr id="0" name=""/>
        <dsp:cNvSpPr/>
      </dsp:nvSpPr>
      <dsp:spPr>
        <a:xfrm>
          <a:off x="4125" y="107169"/>
          <a:ext cx="1223590" cy="442702"/>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 Lines are important</a:t>
          </a:r>
          <a:endParaRPr lang="en-US" sz="1300" kern="1200" dirty="0"/>
        </a:p>
      </dsp:txBody>
      <dsp:txXfrm>
        <a:off x="4125" y="107169"/>
        <a:ext cx="1223590" cy="442702"/>
      </dsp:txXfrm>
    </dsp:sp>
    <dsp:sp modelId="{07025CC3-84A8-F840-8D76-71744287981A}">
      <dsp:nvSpPr>
        <dsp:cNvPr id="0" name=""/>
        <dsp:cNvSpPr/>
      </dsp:nvSpPr>
      <dsp:spPr>
        <a:xfrm>
          <a:off x="4125" y="549872"/>
          <a:ext cx="1223590" cy="2924357"/>
        </a:xfrm>
        <a:prstGeom prst="rect">
          <a:avLst/>
        </a:prstGeom>
        <a:solidFill>
          <a:schemeClr val="accent5">
            <a:tint val="40000"/>
            <a:alpha val="90000"/>
            <a:hueOff val="0"/>
            <a:satOff val="0"/>
            <a:lumOff val="0"/>
            <a:alphaOff val="0"/>
          </a:schemeClr>
        </a:solidFill>
        <a:ln w="6350" cap="flat" cmpd="sng" algn="in">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Diagonal, horizontal, and vertical lines have different meanings.</a:t>
          </a:r>
          <a:endParaRPr lang="en-US" sz="1300" kern="1200" dirty="0"/>
        </a:p>
        <a:p>
          <a:pPr marL="114300" lvl="1" indent="-114300" algn="l" defTabSz="577850">
            <a:lnSpc>
              <a:spcPct val="90000"/>
            </a:lnSpc>
            <a:spcBef>
              <a:spcPct val="0"/>
            </a:spcBef>
            <a:spcAft>
              <a:spcPct val="15000"/>
            </a:spcAft>
            <a:buChar char="••"/>
          </a:pPr>
          <a:r>
            <a:rPr lang="en-US" sz="1300" kern="1200" dirty="0" smtClean="0"/>
            <a:t>The author will often use lines to draw the readers' attention to something. </a:t>
          </a:r>
          <a:endParaRPr lang="en-US" sz="1300" kern="1200" dirty="0"/>
        </a:p>
      </dsp:txBody>
      <dsp:txXfrm>
        <a:off x="4125" y="549872"/>
        <a:ext cx="1223590" cy="2924357"/>
      </dsp:txXfrm>
    </dsp:sp>
    <dsp:sp modelId="{F11A56A1-73AC-8E44-9816-DCB6E9A67F5A}">
      <dsp:nvSpPr>
        <dsp:cNvPr id="0" name=""/>
        <dsp:cNvSpPr/>
      </dsp:nvSpPr>
      <dsp:spPr>
        <a:xfrm>
          <a:off x="1399018" y="107169"/>
          <a:ext cx="1223590" cy="442702"/>
        </a:xfrm>
        <a:prstGeom prst="rect">
          <a:avLst/>
        </a:prstGeom>
        <a:gradFill rotWithShape="0">
          <a:gsLst>
            <a:gs pos="0">
              <a:schemeClr val="accent5">
                <a:hueOff val="1472059"/>
                <a:satOff val="4793"/>
                <a:lumOff val="1667"/>
                <a:alphaOff val="0"/>
                <a:tint val="94000"/>
                <a:satMod val="103000"/>
                <a:lumMod val="102000"/>
              </a:schemeClr>
            </a:gs>
            <a:gs pos="50000">
              <a:schemeClr val="accent5">
                <a:hueOff val="1472059"/>
                <a:satOff val="4793"/>
                <a:lumOff val="1667"/>
                <a:alphaOff val="0"/>
                <a:shade val="100000"/>
                <a:satMod val="110000"/>
                <a:lumMod val="100000"/>
              </a:schemeClr>
            </a:gs>
            <a:gs pos="100000">
              <a:schemeClr val="accent5">
                <a:hueOff val="1472059"/>
                <a:satOff val="4793"/>
                <a:lumOff val="1667"/>
                <a:alphaOff val="0"/>
                <a:shade val="78000"/>
                <a:satMod val="120000"/>
                <a:lumMod val="99000"/>
              </a:schemeClr>
            </a:gs>
          </a:gsLst>
          <a:lin ang="5400000" scaled="0"/>
        </a:gradFill>
        <a:ln w="6350" cap="flat" cmpd="sng" algn="in">
          <a:solidFill>
            <a:schemeClr val="accent5">
              <a:hueOff val="1472059"/>
              <a:satOff val="4793"/>
              <a:lumOff val="1667"/>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Color</a:t>
          </a:r>
          <a:endParaRPr lang="en-US" sz="1300" kern="1200" dirty="0"/>
        </a:p>
      </dsp:txBody>
      <dsp:txXfrm>
        <a:off x="1399018" y="107169"/>
        <a:ext cx="1223590" cy="442702"/>
      </dsp:txXfrm>
    </dsp:sp>
    <dsp:sp modelId="{0DFA8FAB-6A44-974A-A36E-5A15A0781E96}">
      <dsp:nvSpPr>
        <dsp:cNvPr id="0" name=""/>
        <dsp:cNvSpPr/>
      </dsp:nvSpPr>
      <dsp:spPr>
        <a:xfrm>
          <a:off x="1399018" y="549872"/>
          <a:ext cx="1223590" cy="2924357"/>
        </a:xfrm>
        <a:prstGeom prst="rect">
          <a:avLst/>
        </a:prstGeom>
        <a:solidFill>
          <a:schemeClr val="accent5">
            <a:tint val="40000"/>
            <a:alpha val="90000"/>
            <a:hueOff val="1463432"/>
            <a:satOff val="4911"/>
            <a:lumOff val="502"/>
            <a:alphaOff val="0"/>
          </a:schemeClr>
        </a:solidFill>
        <a:ln w="6350" cap="flat" cmpd="sng" algn="in">
          <a:solidFill>
            <a:schemeClr val="accent5">
              <a:tint val="40000"/>
              <a:alpha val="90000"/>
              <a:hueOff val="1463432"/>
              <a:satOff val="4911"/>
              <a:lumOff val="5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Color is symbolic.</a:t>
          </a:r>
          <a:endParaRPr lang="en-US" sz="1300" kern="1200" dirty="0"/>
        </a:p>
        <a:p>
          <a:pPr marL="114300" lvl="1" indent="-114300" algn="l" defTabSz="577850">
            <a:lnSpc>
              <a:spcPct val="90000"/>
            </a:lnSpc>
            <a:spcBef>
              <a:spcPct val="0"/>
            </a:spcBef>
            <a:spcAft>
              <a:spcPct val="15000"/>
            </a:spcAft>
            <a:buChar char="••"/>
          </a:pPr>
          <a:r>
            <a:rPr lang="en-US" sz="1300" kern="1200" dirty="0" smtClean="0"/>
            <a:t>Colors can change to show flashback, mood, and tone. </a:t>
          </a:r>
          <a:endParaRPr lang="en-US" sz="1300" kern="1200" dirty="0"/>
        </a:p>
      </dsp:txBody>
      <dsp:txXfrm>
        <a:off x="1399018" y="549872"/>
        <a:ext cx="1223590" cy="2924357"/>
      </dsp:txXfrm>
    </dsp:sp>
    <dsp:sp modelId="{67A62E76-94F5-7545-BD8F-94CCE61539D4}">
      <dsp:nvSpPr>
        <dsp:cNvPr id="0" name=""/>
        <dsp:cNvSpPr/>
      </dsp:nvSpPr>
      <dsp:spPr>
        <a:xfrm>
          <a:off x="2793911" y="107169"/>
          <a:ext cx="1223590" cy="442702"/>
        </a:xfrm>
        <a:prstGeom prst="rect">
          <a:avLst/>
        </a:prstGeom>
        <a:gradFill rotWithShape="0">
          <a:gsLst>
            <a:gs pos="0">
              <a:schemeClr val="accent5">
                <a:hueOff val="2944119"/>
                <a:satOff val="9586"/>
                <a:lumOff val="3333"/>
                <a:alphaOff val="0"/>
                <a:tint val="94000"/>
                <a:satMod val="103000"/>
                <a:lumMod val="102000"/>
              </a:schemeClr>
            </a:gs>
            <a:gs pos="50000">
              <a:schemeClr val="accent5">
                <a:hueOff val="2944119"/>
                <a:satOff val="9586"/>
                <a:lumOff val="3333"/>
                <a:alphaOff val="0"/>
                <a:shade val="100000"/>
                <a:satMod val="110000"/>
                <a:lumMod val="100000"/>
              </a:schemeClr>
            </a:gs>
            <a:gs pos="100000">
              <a:schemeClr val="accent5">
                <a:hueOff val="2944119"/>
                <a:satOff val="9586"/>
                <a:lumOff val="3333"/>
                <a:alphaOff val="0"/>
                <a:shade val="78000"/>
                <a:satMod val="120000"/>
                <a:lumMod val="99000"/>
              </a:schemeClr>
            </a:gs>
          </a:gsLst>
          <a:lin ang="5400000" scaled="0"/>
        </a:gradFill>
        <a:ln w="6350" cap="flat" cmpd="sng" algn="in">
          <a:solidFill>
            <a:schemeClr val="accent5">
              <a:hueOff val="2944119"/>
              <a:satOff val="9586"/>
              <a:lumOff val="333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Illustrations</a:t>
          </a:r>
          <a:endParaRPr lang="en-US" sz="1300" kern="1200" dirty="0"/>
        </a:p>
      </dsp:txBody>
      <dsp:txXfrm>
        <a:off x="2793911" y="107169"/>
        <a:ext cx="1223590" cy="442702"/>
      </dsp:txXfrm>
    </dsp:sp>
    <dsp:sp modelId="{347BF4D1-6227-454D-A00C-C4920393EC85}">
      <dsp:nvSpPr>
        <dsp:cNvPr id="0" name=""/>
        <dsp:cNvSpPr/>
      </dsp:nvSpPr>
      <dsp:spPr>
        <a:xfrm>
          <a:off x="2793911" y="549872"/>
          <a:ext cx="1223590" cy="2924357"/>
        </a:xfrm>
        <a:prstGeom prst="rect">
          <a:avLst/>
        </a:prstGeom>
        <a:solidFill>
          <a:schemeClr val="accent5">
            <a:tint val="40000"/>
            <a:alpha val="90000"/>
            <a:hueOff val="2926865"/>
            <a:satOff val="9822"/>
            <a:lumOff val="1005"/>
            <a:alphaOff val="0"/>
          </a:schemeClr>
        </a:solidFill>
        <a:ln w="6350" cap="flat" cmpd="sng" algn="in">
          <a:solidFill>
            <a:schemeClr val="accent5">
              <a:tint val="40000"/>
              <a:alpha val="90000"/>
              <a:hueOff val="2926865"/>
              <a:satOff val="9822"/>
              <a:lumOff val="10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Look at size and placement of illustrations.</a:t>
          </a:r>
          <a:endParaRPr lang="en-US" sz="1300" kern="1200" dirty="0"/>
        </a:p>
        <a:p>
          <a:pPr marL="114300" lvl="1" indent="-114300" algn="l" defTabSz="577850">
            <a:lnSpc>
              <a:spcPct val="90000"/>
            </a:lnSpc>
            <a:spcBef>
              <a:spcPct val="0"/>
            </a:spcBef>
            <a:spcAft>
              <a:spcPct val="15000"/>
            </a:spcAft>
            <a:buChar char="••"/>
          </a:pPr>
          <a:r>
            <a:rPr lang="en-US" sz="1300" kern="1200" dirty="0" smtClean="0"/>
            <a:t>Why are some of the elements of an illustration larger than others?</a:t>
          </a:r>
          <a:endParaRPr lang="en-US" sz="1300" kern="1200" dirty="0"/>
        </a:p>
      </dsp:txBody>
      <dsp:txXfrm>
        <a:off x="2793911" y="549872"/>
        <a:ext cx="1223590" cy="2924357"/>
      </dsp:txXfrm>
    </dsp:sp>
    <dsp:sp modelId="{2DD3AAF0-CA01-2B42-BBC7-061A50E3B142}">
      <dsp:nvSpPr>
        <dsp:cNvPr id="0" name=""/>
        <dsp:cNvSpPr/>
      </dsp:nvSpPr>
      <dsp:spPr>
        <a:xfrm>
          <a:off x="4188804" y="107169"/>
          <a:ext cx="1223590" cy="442702"/>
        </a:xfrm>
        <a:prstGeom prst="rect">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w="6350" cap="flat" cmpd="sng" algn="in">
          <a:solidFill>
            <a:schemeClr val="accent5">
              <a:hueOff val="4416178"/>
              <a:satOff val="14379"/>
              <a:lumOff val="50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 Frames</a:t>
          </a:r>
          <a:endParaRPr lang="en-US" sz="1300" kern="1200" dirty="0"/>
        </a:p>
      </dsp:txBody>
      <dsp:txXfrm>
        <a:off x="4188804" y="107169"/>
        <a:ext cx="1223590" cy="442702"/>
      </dsp:txXfrm>
    </dsp:sp>
    <dsp:sp modelId="{84364669-1D73-F44C-B4FC-DEB5BBE7CB9D}">
      <dsp:nvSpPr>
        <dsp:cNvPr id="0" name=""/>
        <dsp:cNvSpPr/>
      </dsp:nvSpPr>
      <dsp:spPr>
        <a:xfrm>
          <a:off x="4188804" y="549872"/>
          <a:ext cx="1223590" cy="2924357"/>
        </a:xfrm>
        <a:prstGeom prst="rect">
          <a:avLst/>
        </a:prstGeom>
        <a:solidFill>
          <a:schemeClr val="accent5">
            <a:tint val="40000"/>
            <a:alpha val="90000"/>
            <a:hueOff val="4390297"/>
            <a:satOff val="14733"/>
            <a:lumOff val="1507"/>
            <a:alphaOff val="0"/>
          </a:schemeClr>
        </a:solidFill>
        <a:ln w="6350" cap="flat" cmpd="sng" algn="in">
          <a:solidFill>
            <a:schemeClr val="accent5">
              <a:tint val="40000"/>
              <a:alpha val="90000"/>
              <a:hueOff val="4390297"/>
              <a:satOff val="14733"/>
              <a:lumOff val="150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Do the frames vary?</a:t>
          </a:r>
          <a:endParaRPr lang="en-US" sz="1300" kern="1200" dirty="0"/>
        </a:p>
        <a:p>
          <a:pPr marL="114300" lvl="1" indent="-114300" algn="l" defTabSz="577850">
            <a:lnSpc>
              <a:spcPct val="90000"/>
            </a:lnSpc>
            <a:spcBef>
              <a:spcPct val="0"/>
            </a:spcBef>
            <a:spcAft>
              <a:spcPct val="15000"/>
            </a:spcAft>
            <a:buChar char="••"/>
          </a:pPr>
          <a:r>
            <a:rPr lang="en-US" sz="1300" kern="1200" dirty="0" smtClean="0"/>
            <a:t>What role do they play? </a:t>
          </a:r>
          <a:endParaRPr lang="en-US" sz="1300" kern="1200" dirty="0"/>
        </a:p>
        <a:p>
          <a:pPr marL="114300" lvl="1" indent="-114300" algn="l" defTabSz="577850">
            <a:lnSpc>
              <a:spcPct val="90000"/>
            </a:lnSpc>
            <a:spcBef>
              <a:spcPct val="0"/>
            </a:spcBef>
            <a:spcAft>
              <a:spcPct val="15000"/>
            </a:spcAft>
            <a:buChar char="••"/>
          </a:pPr>
          <a:r>
            <a:rPr lang="en-US" sz="1300" kern="1200" dirty="0" smtClean="0"/>
            <a:t>Would the story change if the frames were removed?</a:t>
          </a:r>
          <a:endParaRPr lang="en-US" sz="1300" kern="1200" dirty="0"/>
        </a:p>
      </dsp:txBody>
      <dsp:txXfrm>
        <a:off x="4188804" y="549872"/>
        <a:ext cx="1223590" cy="2924357"/>
      </dsp:txXfrm>
    </dsp:sp>
    <dsp:sp modelId="{4D4A8737-CC51-544C-BFAD-83067062EA7C}">
      <dsp:nvSpPr>
        <dsp:cNvPr id="0" name=""/>
        <dsp:cNvSpPr/>
      </dsp:nvSpPr>
      <dsp:spPr>
        <a:xfrm>
          <a:off x="5583697" y="107169"/>
          <a:ext cx="1223590" cy="442702"/>
        </a:xfrm>
        <a:prstGeom prst="rect">
          <a:avLst/>
        </a:prstGeom>
        <a:gradFill rotWithShape="0">
          <a:gsLst>
            <a:gs pos="0">
              <a:schemeClr val="accent5">
                <a:hueOff val="5888238"/>
                <a:satOff val="19172"/>
                <a:lumOff val="6667"/>
                <a:alphaOff val="0"/>
                <a:tint val="94000"/>
                <a:satMod val="103000"/>
                <a:lumMod val="102000"/>
              </a:schemeClr>
            </a:gs>
            <a:gs pos="50000">
              <a:schemeClr val="accent5">
                <a:hueOff val="5888238"/>
                <a:satOff val="19172"/>
                <a:lumOff val="6667"/>
                <a:alphaOff val="0"/>
                <a:shade val="100000"/>
                <a:satMod val="110000"/>
                <a:lumMod val="100000"/>
              </a:schemeClr>
            </a:gs>
            <a:gs pos="100000">
              <a:schemeClr val="accent5">
                <a:hueOff val="5888238"/>
                <a:satOff val="19172"/>
                <a:lumOff val="6667"/>
                <a:alphaOff val="0"/>
                <a:shade val="78000"/>
                <a:satMod val="120000"/>
                <a:lumMod val="99000"/>
              </a:schemeClr>
            </a:gs>
          </a:gsLst>
          <a:lin ang="5400000" scaled="0"/>
        </a:gradFill>
        <a:ln w="6350" cap="flat" cmpd="sng" algn="in">
          <a:solidFill>
            <a:schemeClr val="accent5">
              <a:hueOff val="5888238"/>
              <a:satOff val="19172"/>
              <a:lumOff val="6667"/>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Speech balloons</a:t>
          </a:r>
          <a:endParaRPr lang="en-US" sz="1300" kern="1200" dirty="0"/>
        </a:p>
      </dsp:txBody>
      <dsp:txXfrm>
        <a:off x="5583697" y="107169"/>
        <a:ext cx="1223590" cy="442702"/>
      </dsp:txXfrm>
    </dsp:sp>
    <dsp:sp modelId="{D5ED15B5-4597-A549-8075-C6DF667566A0}">
      <dsp:nvSpPr>
        <dsp:cNvPr id="0" name=""/>
        <dsp:cNvSpPr/>
      </dsp:nvSpPr>
      <dsp:spPr>
        <a:xfrm>
          <a:off x="5583697" y="549872"/>
          <a:ext cx="1223590" cy="2924357"/>
        </a:xfrm>
        <a:prstGeom prst="rect">
          <a:avLst/>
        </a:prstGeom>
        <a:solidFill>
          <a:schemeClr val="accent5">
            <a:tint val="40000"/>
            <a:alpha val="90000"/>
            <a:hueOff val="5853730"/>
            <a:satOff val="19645"/>
            <a:lumOff val="2009"/>
            <a:alphaOff val="0"/>
          </a:schemeClr>
        </a:solidFill>
        <a:ln w="6350" cap="flat" cmpd="sng" algn="in">
          <a:solidFill>
            <a:schemeClr val="accent5">
              <a:tint val="40000"/>
              <a:alpha val="90000"/>
              <a:hueOff val="5853730"/>
              <a:satOff val="19645"/>
              <a:lumOff val="200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Examine the text for size and shape. Can you identify the emotion coming through?</a:t>
          </a:r>
          <a:endParaRPr lang="en-US" sz="1300" kern="1200" dirty="0"/>
        </a:p>
        <a:p>
          <a:pPr marL="114300" lvl="1" indent="-114300" algn="l" defTabSz="577850">
            <a:lnSpc>
              <a:spcPct val="90000"/>
            </a:lnSpc>
            <a:spcBef>
              <a:spcPct val="0"/>
            </a:spcBef>
            <a:spcAft>
              <a:spcPct val="15000"/>
            </a:spcAft>
            <a:buChar char="••"/>
          </a:pPr>
          <a:r>
            <a:rPr lang="en-US" sz="1300" kern="1200" dirty="0" smtClean="0"/>
            <a:t>In addition to speech, what role does the text play apart from the dialogue?</a:t>
          </a:r>
          <a:endParaRPr lang="en-US" sz="1300" kern="1200" dirty="0"/>
        </a:p>
      </dsp:txBody>
      <dsp:txXfrm>
        <a:off x="5583697" y="549872"/>
        <a:ext cx="1223590" cy="2924357"/>
      </dsp:txXfrm>
    </dsp:sp>
    <dsp:sp modelId="{C2F914D1-29F9-A340-9303-AA96CBD8ADA4}">
      <dsp:nvSpPr>
        <dsp:cNvPr id="0" name=""/>
        <dsp:cNvSpPr/>
      </dsp:nvSpPr>
      <dsp:spPr>
        <a:xfrm>
          <a:off x="6978590" y="107169"/>
          <a:ext cx="1223590" cy="442702"/>
        </a:xfrm>
        <a:prstGeom prst="rect">
          <a:avLst/>
        </a:prstGeom>
        <a:gradFill rotWithShape="0">
          <a:gsLst>
            <a:gs pos="0">
              <a:schemeClr val="accent5">
                <a:hueOff val="7360297"/>
                <a:satOff val="23965"/>
                <a:lumOff val="8333"/>
                <a:alphaOff val="0"/>
                <a:tint val="94000"/>
                <a:satMod val="103000"/>
                <a:lumMod val="102000"/>
              </a:schemeClr>
            </a:gs>
            <a:gs pos="50000">
              <a:schemeClr val="accent5">
                <a:hueOff val="7360297"/>
                <a:satOff val="23965"/>
                <a:lumOff val="8333"/>
                <a:alphaOff val="0"/>
                <a:shade val="100000"/>
                <a:satMod val="110000"/>
                <a:lumMod val="100000"/>
              </a:schemeClr>
            </a:gs>
            <a:gs pos="100000">
              <a:schemeClr val="accent5">
                <a:hueOff val="7360297"/>
                <a:satOff val="23965"/>
                <a:lumOff val="8333"/>
                <a:alphaOff val="0"/>
                <a:shade val="78000"/>
                <a:satMod val="120000"/>
                <a:lumMod val="99000"/>
              </a:schemeClr>
            </a:gs>
          </a:gsLst>
          <a:lin ang="5400000" scaled="0"/>
        </a:gradFill>
        <a:ln w="6350" cap="flat" cmpd="sng" algn="in">
          <a:solidFill>
            <a:schemeClr val="accent5">
              <a:hueOff val="7360297"/>
              <a:satOff val="23965"/>
              <a:lumOff val="833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White space</a:t>
          </a:r>
          <a:endParaRPr lang="en-US" sz="1300" kern="1200" dirty="0"/>
        </a:p>
      </dsp:txBody>
      <dsp:txXfrm>
        <a:off x="6978590" y="107169"/>
        <a:ext cx="1223590" cy="442702"/>
      </dsp:txXfrm>
    </dsp:sp>
    <dsp:sp modelId="{0C74412A-5580-D848-BC96-D162C0753B73}">
      <dsp:nvSpPr>
        <dsp:cNvPr id="0" name=""/>
        <dsp:cNvSpPr/>
      </dsp:nvSpPr>
      <dsp:spPr>
        <a:xfrm>
          <a:off x="6978590" y="549872"/>
          <a:ext cx="1223590" cy="2924357"/>
        </a:xfrm>
        <a:prstGeom prst="rect">
          <a:avLst/>
        </a:prstGeom>
        <a:solidFill>
          <a:schemeClr val="accent5">
            <a:tint val="40000"/>
            <a:alpha val="90000"/>
            <a:hueOff val="7317162"/>
            <a:satOff val="24556"/>
            <a:lumOff val="2512"/>
            <a:alphaOff val="0"/>
          </a:schemeClr>
        </a:solidFill>
        <a:ln w="6350" cap="flat" cmpd="sng" algn="in">
          <a:solidFill>
            <a:schemeClr val="accent5">
              <a:tint val="40000"/>
              <a:alpha val="90000"/>
              <a:hueOff val="7317162"/>
              <a:satOff val="24556"/>
              <a:lumOff val="251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Look to see if anything bleeds into the white space or gutters and what significance does it have?</a:t>
          </a:r>
          <a:endParaRPr lang="en-US" sz="1300" kern="1200" dirty="0"/>
        </a:p>
      </dsp:txBody>
      <dsp:txXfrm>
        <a:off x="6978590" y="549872"/>
        <a:ext cx="1223590" cy="2924357"/>
      </dsp:txXfrm>
    </dsp:sp>
    <dsp:sp modelId="{7C0228E0-A2D1-D54D-80DB-A547C1DA9027}">
      <dsp:nvSpPr>
        <dsp:cNvPr id="0" name=""/>
        <dsp:cNvSpPr/>
      </dsp:nvSpPr>
      <dsp:spPr>
        <a:xfrm>
          <a:off x="8373484" y="107169"/>
          <a:ext cx="1223590" cy="442702"/>
        </a:xfrm>
        <a:prstGeom prst="rect">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w="6350" cap="flat" cmpd="sng" algn="in">
          <a:solidFill>
            <a:schemeClr val="accent5">
              <a:hueOff val="8832357"/>
              <a:satOff val="28758"/>
              <a:lumOff val="1000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Media and technique</a:t>
          </a:r>
          <a:endParaRPr lang="en-US" sz="1300" kern="1200" dirty="0"/>
        </a:p>
      </dsp:txBody>
      <dsp:txXfrm>
        <a:off x="8373484" y="107169"/>
        <a:ext cx="1223590" cy="442702"/>
      </dsp:txXfrm>
    </dsp:sp>
    <dsp:sp modelId="{1C8886C2-8532-F747-B41E-031FA34B5C1B}">
      <dsp:nvSpPr>
        <dsp:cNvPr id="0" name=""/>
        <dsp:cNvSpPr/>
      </dsp:nvSpPr>
      <dsp:spPr>
        <a:xfrm>
          <a:off x="8373484" y="549872"/>
          <a:ext cx="1223590" cy="2924357"/>
        </a:xfrm>
        <a:prstGeom prst="rect">
          <a:avLst/>
        </a:prstGeom>
        <a:solidFill>
          <a:schemeClr val="accent5">
            <a:tint val="40000"/>
            <a:alpha val="90000"/>
            <a:hueOff val="8780595"/>
            <a:satOff val="29467"/>
            <a:lumOff val="3014"/>
            <a:alphaOff val="0"/>
          </a:schemeClr>
        </a:solidFill>
        <a:ln w="6350" cap="flat" cmpd="sng" algn="in">
          <a:solidFill>
            <a:schemeClr val="accent5">
              <a:tint val="40000"/>
              <a:alpha val="90000"/>
              <a:hueOff val="8780595"/>
              <a:satOff val="29467"/>
              <a:lumOff val="30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look at the copyright page for information about what media was used.</a:t>
          </a:r>
          <a:endParaRPr lang="en-US" sz="1300" kern="1200" dirty="0"/>
        </a:p>
        <a:p>
          <a:pPr marL="114300" lvl="1" indent="-114300" algn="l" defTabSz="577850">
            <a:lnSpc>
              <a:spcPct val="90000"/>
            </a:lnSpc>
            <a:spcBef>
              <a:spcPct val="0"/>
            </a:spcBef>
            <a:spcAft>
              <a:spcPct val="15000"/>
            </a:spcAft>
            <a:buChar char="••"/>
          </a:pPr>
          <a:r>
            <a:rPr lang="en-US" sz="1300" kern="1200" dirty="0" smtClean="0"/>
            <a:t>By examining the technique, it may be possible to identify the illustrator's work in other books. </a:t>
          </a:r>
          <a:endParaRPr lang="en-US" sz="1300" kern="1200" dirty="0"/>
        </a:p>
      </dsp:txBody>
      <dsp:txXfrm>
        <a:off x="8373484" y="549872"/>
        <a:ext cx="1223590" cy="2924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36F37E-C7D7-5146-9569-18C3C0AB9EE1}" type="datetimeFigureOut">
              <a:rPr lang="en-US" smtClean="0"/>
              <a:t>10/29/16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94036-6DD0-0743-A77B-FF2A364D08C3}" type="slidenum">
              <a:rPr lang="en-US" smtClean="0"/>
              <a:t>‹#›</a:t>
            </a:fld>
            <a:endParaRPr lang="en-US" dirty="0"/>
          </a:p>
        </p:txBody>
      </p:sp>
    </p:spTree>
    <p:extLst>
      <p:ext uri="{BB962C8B-B14F-4D97-AF65-F5344CB8AC3E}">
        <p14:creationId xmlns:p14="http://schemas.microsoft.com/office/powerpoint/2010/main" val="566184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D94036-6DD0-0743-A77B-FF2A364D08C3}" type="slidenum">
              <a:rPr lang="en-US" smtClean="0"/>
              <a:t>8</a:t>
            </a:fld>
            <a:endParaRPr lang="en-US" dirty="0"/>
          </a:p>
        </p:txBody>
      </p:sp>
    </p:spTree>
    <p:extLst>
      <p:ext uri="{BB962C8B-B14F-4D97-AF65-F5344CB8AC3E}">
        <p14:creationId xmlns:p14="http://schemas.microsoft.com/office/powerpoint/2010/main" val="36475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10/29/16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736646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1873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0334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3538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10/29/16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00508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0282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516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727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95483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10/29/16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517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10/29/16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6235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10/29/16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60360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rgbClr val="7030A0"/>
                </a:solidFill>
              </a:rPr>
              <a:t>LSSL 5360</a:t>
            </a:r>
            <a:r>
              <a:rPr lang="en-US" sz="5400" dirty="0" smtClean="0"/>
              <a:t/>
            </a:r>
            <a:br>
              <a:rPr lang="en-US" sz="5400" dirty="0" smtClean="0"/>
            </a:br>
            <a:r>
              <a:rPr lang="en-US" sz="5400" dirty="0" smtClean="0">
                <a:solidFill>
                  <a:srgbClr val="7030A0"/>
                </a:solidFill>
              </a:rPr>
              <a:t>Children’s Literature</a:t>
            </a:r>
            <a:endParaRPr lang="en-US" sz="5400" dirty="0">
              <a:solidFill>
                <a:srgbClr val="7030A0"/>
              </a:solidFill>
            </a:endParaRPr>
          </a:p>
        </p:txBody>
      </p:sp>
      <p:sp>
        <p:nvSpPr>
          <p:cNvPr id="3" name="Subtitle 2"/>
          <p:cNvSpPr>
            <a:spLocks noGrp="1"/>
          </p:cNvSpPr>
          <p:nvPr>
            <p:ph type="subTitle" idx="1"/>
          </p:nvPr>
        </p:nvSpPr>
        <p:spPr/>
        <p:txBody>
          <a:bodyPr/>
          <a:lstStyle/>
          <a:p>
            <a:r>
              <a:rPr lang="en-US" dirty="0" smtClean="0">
                <a:solidFill>
                  <a:srgbClr val="0070C0"/>
                </a:solidFill>
              </a:rPr>
              <a:t>Nonfiction, Historical Fiction, and Graphic Novels</a:t>
            </a:r>
          </a:p>
          <a:p>
            <a:r>
              <a:rPr lang="en-US" dirty="0">
                <a:solidFill>
                  <a:srgbClr val="0070C0"/>
                </a:solidFill>
              </a:rPr>
              <a:t>b</a:t>
            </a:r>
            <a:r>
              <a:rPr lang="en-US" dirty="0" smtClean="0">
                <a:solidFill>
                  <a:srgbClr val="0070C0"/>
                </a:solidFill>
              </a:rPr>
              <a:t>y: Nora Ruiz</a:t>
            </a:r>
            <a:endParaRPr lang="en-US" dirty="0">
              <a:solidFill>
                <a:srgbClr val="0070C0"/>
              </a:solidFill>
            </a:endParaRPr>
          </a:p>
        </p:txBody>
      </p:sp>
      <p:cxnSp>
        <p:nvCxnSpPr>
          <p:cNvPr id="6" name="Straight Connector 5"/>
          <p:cNvCxnSpPr/>
          <p:nvPr/>
        </p:nvCxnSpPr>
        <p:spPr>
          <a:xfrm flipV="1">
            <a:off x="1588168" y="3886680"/>
            <a:ext cx="9144000" cy="69599"/>
          </a:xfrm>
          <a:prstGeom prst="line">
            <a:avLst/>
          </a:prstGeom>
          <a:ln w="4762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stretch>
            <a:fillRect/>
          </a:stretch>
        </p:blipFill>
        <p:spPr>
          <a:xfrm>
            <a:off x="8396139" y="536877"/>
            <a:ext cx="2207178" cy="2207178"/>
          </a:xfrm>
          <a:prstGeom prst="rect">
            <a:avLst/>
          </a:prstGeom>
        </p:spPr>
      </p:pic>
    </p:spTree>
    <p:extLst>
      <p:ext uri="{BB962C8B-B14F-4D97-AF65-F5344CB8AC3E}">
        <p14:creationId xmlns:p14="http://schemas.microsoft.com/office/powerpoint/2010/main" val="529383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6">
                    <a:lumMod val="75000"/>
                  </a:schemeClr>
                </a:solidFill>
              </a:rPr>
              <a:t>Historical Fiction: </a:t>
            </a:r>
            <a:r>
              <a:rPr lang="en-US" dirty="0" smtClean="0"/>
              <a:t>What I still need to learn…</a:t>
            </a:r>
            <a:endParaRPr lang="en-US" dirty="0"/>
          </a:p>
        </p:txBody>
      </p:sp>
      <p:sp>
        <p:nvSpPr>
          <p:cNvPr id="3" name="Content Placeholder 2"/>
          <p:cNvSpPr>
            <a:spLocks noGrp="1"/>
          </p:cNvSpPr>
          <p:nvPr>
            <p:ph idx="1"/>
          </p:nvPr>
        </p:nvSpPr>
        <p:spPr>
          <a:xfrm>
            <a:off x="1371600" y="2286000"/>
            <a:ext cx="9601200" cy="1387503"/>
          </a:xfrm>
        </p:spPr>
        <p:txBody>
          <a:bodyPr/>
          <a:lstStyle/>
          <a:p>
            <a:r>
              <a:rPr lang="en-US" dirty="0" smtClean="0"/>
              <a:t>I need to look at historical fiction books and be able to evaluate them based on the criteria.</a:t>
            </a:r>
          </a:p>
          <a:p>
            <a:r>
              <a:rPr lang="en-US" dirty="0" smtClean="0"/>
              <a:t>I need to locate and read some quality historical fiction books.  </a:t>
            </a:r>
            <a:endParaRPr lang="en-US" dirty="0"/>
          </a:p>
        </p:txBody>
      </p:sp>
      <p:pic>
        <p:nvPicPr>
          <p:cNvPr id="7" name="Picture 6"/>
          <p:cNvPicPr>
            <a:picLocks noChangeAspect="1"/>
          </p:cNvPicPr>
          <p:nvPr/>
        </p:nvPicPr>
        <p:blipFill>
          <a:blip r:embed="rId2"/>
          <a:stretch>
            <a:fillRect/>
          </a:stretch>
        </p:blipFill>
        <p:spPr>
          <a:xfrm>
            <a:off x="8953169" y="3464230"/>
            <a:ext cx="1565744" cy="2609573"/>
          </a:xfrm>
          <a:prstGeom prst="rect">
            <a:avLst/>
          </a:prstGeom>
        </p:spPr>
      </p:pic>
    </p:spTree>
    <p:extLst>
      <p:ext uri="{BB962C8B-B14F-4D97-AF65-F5344CB8AC3E}">
        <p14:creationId xmlns:p14="http://schemas.microsoft.com/office/powerpoint/2010/main" val="196167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What I know…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 know graphic novels are very popular with kids.</a:t>
            </a:r>
          </a:p>
          <a:p>
            <a:pPr marL="457200" indent="-457200">
              <a:buFont typeface="+mj-lt"/>
              <a:buAutoNum type="arabicPeriod"/>
            </a:pPr>
            <a:r>
              <a:rPr lang="en-US" dirty="0" smtClean="0"/>
              <a:t>I know that they are visually appealing. </a:t>
            </a:r>
          </a:p>
          <a:p>
            <a:pPr marL="457200" indent="-457200">
              <a:buFont typeface="+mj-lt"/>
              <a:buAutoNum type="arabicPeriod"/>
            </a:pPr>
            <a:r>
              <a:rPr lang="en-US" dirty="0" smtClean="0"/>
              <a:t>I know that they are a great resource for teaching. I used </a:t>
            </a:r>
            <a:r>
              <a:rPr lang="en-US" i="1" dirty="0" smtClean="0"/>
              <a:t>Bone: Out of </a:t>
            </a:r>
            <a:r>
              <a:rPr lang="en-US" i="1" dirty="0" err="1" smtClean="0"/>
              <a:t>Boneville</a:t>
            </a:r>
            <a:r>
              <a:rPr lang="en-US" i="1" dirty="0" smtClean="0"/>
              <a:t> by Jeff Smith,</a:t>
            </a:r>
            <a:r>
              <a:rPr lang="en-US" dirty="0" smtClean="0"/>
              <a:t> for example, in high school. </a:t>
            </a:r>
          </a:p>
          <a:p>
            <a:pPr marL="457200" indent="-457200">
              <a:buFont typeface="+mj-lt"/>
              <a:buAutoNum type="arabicPeriod"/>
            </a:pPr>
            <a:r>
              <a:rPr lang="en-US" dirty="0" smtClean="0"/>
              <a:t>I know from conversations with parents and fellow colleagues that there is a misconception about graphic novels being for struggling or reluctant readers only. </a:t>
            </a:r>
            <a:endParaRPr lang="en-US" dirty="0"/>
          </a:p>
        </p:txBody>
      </p:sp>
      <p:pic>
        <p:nvPicPr>
          <p:cNvPr id="5" name="Picture 4"/>
          <p:cNvPicPr>
            <a:picLocks noChangeAspect="1"/>
          </p:cNvPicPr>
          <p:nvPr/>
        </p:nvPicPr>
        <p:blipFill>
          <a:blip r:embed="rId2"/>
          <a:stretch>
            <a:fillRect/>
          </a:stretch>
        </p:blipFill>
        <p:spPr>
          <a:xfrm>
            <a:off x="9001870" y="500159"/>
            <a:ext cx="2349500" cy="2298700"/>
          </a:xfrm>
          <a:prstGeom prst="rect">
            <a:avLst/>
          </a:prstGeom>
        </p:spPr>
      </p:pic>
    </p:spTree>
    <p:extLst>
      <p:ext uri="{BB962C8B-B14F-4D97-AF65-F5344CB8AC3E}">
        <p14:creationId xmlns:p14="http://schemas.microsoft.com/office/powerpoint/2010/main" val="28239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What I learned…</a:t>
            </a:r>
            <a:endParaRPr lang="en-US" dirty="0"/>
          </a:p>
        </p:txBody>
      </p:sp>
      <p:sp>
        <p:nvSpPr>
          <p:cNvPr id="3" name="Content Placeholder 2"/>
          <p:cNvSpPr>
            <a:spLocks noGrp="1"/>
          </p:cNvSpPr>
          <p:nvPr>
            <p:ph idx="1"/>
          </p:nvPr>
        </p:nvSpPr>
        <p:spPr>
          <a:xfrm>
            <a:off x="1371600" y="1428750"/>
            <a:ext cx="9601200" cy="1060704"/>
          </a:xfrm>
        </p:spPr>
        <p:txBody>
          <a:bodyPr/>
          <a:lstStyle/>
          <a:p>
            <a:pPr marL="0" indent="0">
              <a:buNone/>
            </a:pPr>
            <a:r>
              <a:rPr lang="en-US" dirty="0" smtClean="0"/>
              <a:t>Graphic novels: considered a format not a genre since it can be fiction, nonfiction, fantasy, and everything in between. It contains a plot and combines its text with illustrations to tell a story or give information. </a:t>
            </a:r>
            <a:endParaRPr lang="en-US" dirty="0"/>
          </a:p>
        </p:txBody>
      </p:sp>
      <p:graphicFrame>
        <p:nvGraphicFramePr>
          <p:cNvPr id="5" name="Diagram 4"/>
          <p:cNvGraphicFramePr/>
          <p:nvPr>
            <p:extLst>
              <p:ext uri="{D42A27DB-BD31-4B8C-83A1-F6EECF244321}">
                <p14:modId xmlns:p14="http://schemas.microsoft.com/office/powerpoint/2010/main" val="1784184995"/>
              </p:ext>
            </p:extLst>
          </p:nvPr>
        </p:nvGraphicFramePr>
        <p:xfrm>
          <a:off x="1692443" y="2489454"/>
          <a:ext cx="5065776" cy="3648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002700" y="2914650"/>
            <a:ext cx="4919472" cy="1938992"/>
          </a:xfrm>
          <a:prstGeom prst="rect">
            <a:avLst/>
          </a:prstGeom>
          <a:noFill/>
        </p:spPr>
        <p:txBody>
          <a:bodyPr wrap="square" rtlCol="0">
            <a:spAutoFit/>
          </a:bodyPr>
          <a:lstStyle/>
          <a:p>
            <a:pPr algn="ctr"/>
            <a:r>
              <a:rPr lang="en-US" sz="2400" b="1" u="sng" dirty="0" smtClean="0"/>
              <a:t>Where to find great Graphic Novels:</a:t>
            </a:r>
          </a:p>
          <a:p>
            <a:pPr algn="ctr"/>
            <a:endParaRPr lang="en-US" sz="2400" b="1" u="sng" dirty="0" smtClean="0"/>
          </a:p>
          <a:p>
            <a:pPr marL="285750" indent="-285750">
              <a:buFont typeface="Arial" charset="0"/>
              <a:buChar char="•"/>
            </a:pPr>
            <a:r>
              <a:rPr lang="en-US" dirty="0" smtClean="0"/>
              <a:t>ALSC  GN reading list (K-12)</a:t>
            </a:r>
          </a:p>
          <a:p>
            <a:pPr marL="285750" indent="-285750">
              <a:buFont typeface="Arial" charset="0"/>
              <a:buChar char="•"/>
            </a:pPr>
            <a:r>
              <a:rPr lang="en-US" dirty="0" smtClean="0"/>
              <a:t>Mavericks</a:t>
            </a:r>
          </a:p>
          <a:p>
            <a:pPr marL="285750" indent="-285750">
              <a:buFont typeface="Arial" charset="0"/>
              <a:buChar char="•"/>
            </a:pPr>
            <a:r>
              <a:rPr lang="en-US" dirty="0" smtClean="0"/>
              <a:t>Little Mavericks (K-6)</a:t>
            </a:r>
          </a:p>
          <a:p>
            <a:pPr marL="285750" indent="-285750">
              <a:buFont typeface="Arial" charset="0"/>
              <a:buChar char="•"/>
            </a:pPr>
            <a:r>
              <a:rPr lang="en-US" dirty="0" smtClean="0"/>
              <a:t>Professional organizations</a:t>
            </a:r>
            <a:endParaRPr lang="en-US" dirty="0"/>
          </a:p>
        </p:txBody>
      </p:sp>
    </p:spTree>
    <p:extLst>
      <p:ext uri="{BB962C8B-B14F-4D97-AF65-F5344CB8AC3E}">
        <p14:creationId xmlns:p14="http://schemas.microsoft.com/office/powerpoint/2010/main" val="200063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What I learned…</a:t>
            </a:r>
            <a:endParaRPr lang="en-US" dirty="0"/>
          </a:p>
        </p:txBody>
      </p:sp>
      <p:sp>
        <p:nvSpPr>
          <p:cNvPr id="3" name="Content Placeholder 2"/>
          <p:cNvSpPr>
            <a:spLocks noGrp="1"/>
          </p:cNvSpPr>
          <p:nvPr>
            <p:ph idx="1"/>
          </p:nvPr>
        </p:nvSpPr>
        <p:spPr>
          <a:xfrm>
            <a:off x="1371600" y="2063363"/>
            <a:ext cx="9601200" cy="1983850"/>
          </a:xfrm>
        </p:spPr>
        <p:txBody>
          <a:bodyPr/>
          <a:lstStyle/>
          <a:p>
            <a:r>
              <a:rPr lang="en-US" dirty="0" smtClean="0"/>
              <a:t>Graphic novels contain all of the literary elements like traditional novels. </a:t>
            </a:r>
          </a:p>
          <a:p>
            <a:r>
              <a:rPr lang="en-US" dirty="0" smtClean="0"/>
              <a:t>A graphic novel’s illustrations are an integral part of the plot. They enhance the mood and tone of the narrative or expository text. </a:t>
            </a:r>
          </a:p>
          <a:p>
            <a:r>
              <a:rPr lang="en-US" dirty="0" smtClean="0"/>
              <a:t>Not everyone knows how to read a graphic novel. This should be taught along with the structure of the format. </a:t>
            </a:r>
          </a:p>
          <a:p>
            <a:endParaRPr lang="en-US" dirty="0"/>
          </a:p>
        </p:txBody>
      </p:sp>
      <p:pic>
        <p:nvPicPr>
          <p:cNvPr id="6" name="Picture 5"/>
          <p:cNvPicPr>
            <a:picLocks noChangeAspect="1"/>
          </p:cNvPicPr>
          <p:nvPr/>
        </p:nvPicPr>
        <p:blipFill>
          <a:blip r:embed="rId2"/>
          <a:stretch>
            <a:fillRect/>
          </a:stretch>
        </p:blipFill>
        <p:spPr>
          <a:xfrm>
            <a:off x="4838700" y="4303754"/>
            <a:ext cx="2667000" cy="1943100"/>
          </a:xfrm>
          <a:prstGeom prst="rect">
            <a:avLst/>
          </a:prstGeom>
        </p:spPr>
      </p:pic>
    </p:spTree>
    <p:extLst>
      <p:ext uri="{BB962C8B-B14F-4D97-AF65-F5344CB8AC3E}">
        <p14:creationId xmlns:p14="http://schemas.microsoft.com/office/powerpoint/2010/main" val="167373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What I learned…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4436873"/>
              </p:ext>
            </p:extLst>
          </p:nvPr>
        </p:nvGraphicFramePr>
        <p:xfrm>
          <a:off x="1618091" y="2389367"/>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653501" y="1911202"/>
            <a:ext cx="3037398" cy="369332"/>
          </a:xfrm>
          <a:prstGeom prst="rect">
            <a:avLst/>
          </a:prstGeom>
          <a:noFill/>
        </p:spPr>
        <p:txBody>
          <a:bodyPr wrap="square" rtlCol="0">
            <a:spAutoFit/>
          </a:bodyPr>
          <a:lstStyle/>
          <a:p>
            <a:r>
              <a:rPr lang="en-US" b="1" u="sng" dirty="0" smtClean="0"/>
              <a:t>Elements of Graphic Novels: </a:t>
            </a:r>
            <a:endParaRPr lang="en-US" b="1" u="sng" dirty="0"/>
          </a:p>
        </p:txBody>
      </p:sp>
    </p:spTree>
    <p:extLst>
      <p:ext uri="{BB962C8B-B14F-4D97-AF65-F5344CB8AC3E}">
        <p14:creationId xmlns:p14="http://schemas.microsoft.com/office/powerpoint/2010/main" val="1524377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How will I share this information…</a:t>
            </a:r>
            <a:endParaRPr lang="en-US" dirty="0"/>
          </a:p>
        </p:txBody>
      </p:sp>
      <p:sp>
        <p:nvSpPr>
          <p:cNvPr id="11" name="Cloud 10"/>
          <p:cNvSpPr/>
          <p:nvPr/>
        </p:nvSpPr>
        <p:spPr>
          <a:xfrm>
            <a:off x="1700463" y="2053389"/>
            <a:ext cx="3577390" cy="2839453"/>
          </a:xfrm>
          <a:prstGeom prst="cloud">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loud 11"/>
          <p:cNvSpPr/>
          <p:nvPr/>
        </p:nvSpPr>
        <p:spPr>
          <a:xfrm>
            <a:off x="4325353" y="4291263"/>
            <a:ext cx="3545305" cy="2374232"/>
          </a:xfrm>
          <a:prstGeom prst="cloud">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loud 12"/>
          <p:cNvSpPr/>
          <p:nvPr/>
        </p:nvSpPr>
        <p:spPr>
          <a:xfrm>
            <a:off x="5763126" y="1741103"/>
            <a:ext cx="3545305" cy="2374232"/>
          </a:xfrm>
          <a:prstGeom prst="cloud">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406693" y="2175646"/>
            <a:ext cx="2374232" cy="1477328"/>
          </a:xfrm>
          <a:prstGeom prst="rect">
            <a:avLst/>
          </a:prstGeom>
          <a:noFill/>
        </p:spPr>
        <p:txBody>
          <a:bodyPr wrap="square" rtlCol="0">
            <a:spAutoFit/>
          </a:bodyPr>
          <a:lstStyle/>
          <a:p>
            <a:r>
              <a:rPr lang="en-US" dirty="0" smtClean="0"/>
              <a:t>Parent’s night: My hope is to remove some of the misconceptions about graphic novels.</a:t>
            </a:r>
            <a:endParaRPr lang="en-US" dirty="0"/>
          </a:p>
        </p:txBody>
      </p:sp>
      <p:sp>
        <p:nvSpPr>
          <p:cNvPr id="15" name="TextBox 14"/>
          <p:cNvSpPr txBox="1"/>
          <p:nvPr/>
        </p:nvSpPr>
        <p:spPr>
          <a:xfrm>
            <a:off x="4957011" y="4739715"/>
            <a:ext cx="2213810" cy="1477328"/>
          </a:xfrm>
          <a:prstGeom prst="rect">
            <a:avLst/>
          </a:prstGeom>
          <a:noFill/>
        </p:spPr>
        <p:txBody>
          <a:bodyPr wrap="square" rtlCol="0">
            <a:spAutoFit/>
          </a:bodyPr>
          <a:lstStyle/>
          <a:p>
            <a:r>
              <a:rPr lang="en-US" dirty="0" smtClean="0"/>
              <a:t>Teachers: Provide a professional development session on ways to use graphic novels.</a:t>
            </a:r>
            <a:endParaRPr lang="en-US" dirty="0"/>
          </a:p>
        </p:txBody>
      </p:sp>
      <p:sp>
        <p:nvSpPr>
          <p:cNvPr id="16" name="TextBox 15"/>
          <p:cNvSpPr txBox="1"/>
          <p:nvPr/>
        </p:nvSpPr>
        <p:spPr>
          <a:xfrm>
            <a:off x="2310062" y="2365483"/>
            <a:ext cx="2326106" cy="2031325"/>
          </a:xfrm>
          <a:prstGeom prst="rect">
            <a:avLst/>
          </a:prstGeom>
          <a:noFill/>
        </p:spPr>
        <p:txBody>
          <a:bodyPr wrap="square" rtlCol="0">
            <a:spAutoFit/>
          </a:bodyPr>
          <a:lstStyle/>
          <a:p>
            <a:r>
              <a:rPr lang="en-US" dirty="0" smtClean="0"/>
              <a:t>Students: Help them understand what a graphic novel is by explaining the elements. Show them where they are located in the library. </a:t>
            </a:r>
            <a:endParaRPr lang="en-US" dirty="0"/>
          </a:p>
        </p:txBody>
      </p:sp>
      <p:pic>
        <p:nvPicPr>
          <p:cNvPr id="17" name="Picture 16"/>
          <p:cNvPicPr>
            <a:picLocks noChangeAspect="1"/>
          </p:cNvPicPr>
          <p:nvPr/>
        </p:nvPicPr>
        <p:blipFill>
          <a:blip r:embed="rId2"/>
          <a:stretch>
            <a:fillRect/>
          </a:stretch>
        </p:blipFill>
        <p:spPr>
          <a:xfrm>
            <a:off x="8780925" y="4235843"/>
            <a:ext cx="2349500" cy="1981200"/>
          </a:xfrm>
          <a:prstGeom prst="rect">
            <a:avLst/>
          </a:prstGeom>
        </p:spPr>
      </p:pic>
    </p:spTree>
    <p:extLst>
      <p:ext uri="{BB962C8B-B14F-4D97-AF65-F5344CB8AC3E}">
        <p14:creationId xmlns:p14="http://schemas.microsoft.com/office/powerpoint/2010/main" val="1821623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4">
                    <a:lumMod val="75000"/>
                  </a:schemeClr>
                </a:solidFill>
              </a:rPr>
              <a:t>Graphic Novels: </a:t>
            </a:r>
            <a:r>
              <a:rPr lang="en-US" dirty="0" smtClean="0"/>
              <a:t>What do I still need to learn…</a:t>
            </a:r>
            <a:endParaRPr lang="en-US" dirty="0"/>
          </a:p>
        </p:txBody>
      </p:sp>
      <p:sp>
        <p:nvSpPr>
          <p:cNvPr id="3" name="Content Placeholder 2"/>
          <p:cNvSpPr>
            <a:spLocks noGrp="1"/>
          </p:cNvSpPr>
          <p:nvPr>
            <p:ph idx="1"/>
          </p:nvPr>
        </p:nvSpPr>
        <p:spPr>
          <a:xfrm>
            <a:off x="1371600" y="2286000"/>
            <a:ext cx="9601200" cy="1467016"/>
          </a:xfrm>
        </p:spPr>
        <p:txBody>
          <a:bodyPr/>
          <a:lstStyle/>
          <a:p>
            <a:r>
              <a:rPr lang="en-US" dirty="0" smtClean="0"/>
              <a:t>I need to read </a:t>
            </a:r>
            <a:r>
              <a:rPr lang="en-US" i="1" dirty="0" err="1" smtClean="0"/>
              <a:t>Babymouse</a:t>
            </a:r>
            <a:r>
              <a:rPr lang="en-US" i="1" dirty="0" smtClean="0"/>
              <a:t>, Squish, </a:t>
            </a:r>
            <a:r>
              <a:rPr lang="en-US" dirty="0" smtClean="0"/>
              <a:t>and</a:t>
            </a:r>
            <a:r>
              <a:rPr lang="en-US" i="1" dirty="0" smtClean="0"/>
              <a:t> Lunch Lady</a:t>
            </a:r>
            <a:r>
              <a:rPr lang="en-US" dirty="0" smtClean="0"/>
              <a:t> to expand my reading list of graphic novels.</a:t>
            </a:r>
          </a:p>
          <a:p>
            <a:r>
              <a:rPr lang="en-US" dirty="0" smtClean="0"/>
              <a:t>I need to practice analyzing some graphic novels using the important elements. </a:t>
            </a:r>
          </a:p>
          <a:p>
            <a:endParaRPr lang="en-US" dirty="0"/>
          </a:p>
        </p:txBody>
      </p:sp>
      <p:pic>
        <p:nvPicPr>
          <p:cNvPr id="4" name="Picture 3"/>
          <p:cNvPicPr>
            <a:picLocks noChangeAspect="1"/>
          </p:cNvPicPr>
          <p:nvPr/>
        </p:nvPicPr>
        <p:blipFill>
          <a:blip r:embed="rId2"/>
          <a:stretch>
            <a:fillRect/>
          </a:stretch>
        </p:blipFill>
        <p:spPr>
          <a:xfrm>
            <a:off x="7640983" y="3753016"/>
            <a:ext cx="2794000" cy="2768600"/>
          </a:xfrm>
          <a:prstGeom prst="rect">
            <a:avLst/>
          </a:prstGeom>
        </p:spPr>
      </p:pic>
    </p:spTree>
    <p:extLst>
      <p:ext uri="{BB962C8B-B14F-4D97-AF65-F5344CB8AC3E}">
        <p14:creationId xmlns:p14="http://schemas.microsoft.com/office/powerpoint/2010/main" val="168748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Nonfiction: </a:t>
            </a:r>
            <a:r>
              <a:rPr lang="en-US" dirty="0" smtClean="0"/>
              <a:t>What I know…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 know that nonfiction is real and contains facts. </a:t>
            </a:r>
          </a:p>
          <a:p>
            <a:pPr marL="457200" indent="-457200">
              <a:buFont typeface="+mj-lt"/>
              <a:buAutoNum type="arabicPeriod"/>
            </a:pPr>
            <a:r>
              <a:rPr lang="en-US" dirty="0" smtClean="0"/>
              <a:t>I know that nonfiction can contain real photos, maps, and timelines in them. </a:t>
            </a:r>
          </a:p>
          <a:p>
            <a:pPr marL="457200" indent="-457200">
              <a:buFont typeface="+mj-lt"/>
              <a:buAutoNum type="arabicPeriod"/>
            </a:pPr>
            <a:r>
              <a:rPr lang="en-US" dirty="0" smtClean="0"/>
              <a:t>I know that nonfiction books are cataloged using the Dewey Decimal System. </a:t>
            </a:r>
          </a:p>
          <a:p>
            <a:pPr marL="457200" indent="-457200">
              <a:buFont typeface="+mj-lt"/>
              <a:buAutoNum type="arabicPeriod"/>
            </a:pPr>
            <a:endParaRPr lang="en-US" dirty="0"/>
          </a:p>
        </p:txBody>
      </p:sp>
      <p:pic>
        <p:nvPicPr>
          <p:cNvPr id="4" name="Picture 3"/>
          <p:cNvPicPr>
            <a:picLocks noChangeAspect="1"/>
          </p:cNvPicPr>
          <p:nvPr/>
        </p:nvPicPr>
        <p:blipFill>
          <a:blip r:embed="rId2"/>
          <a:stretch>
            <a:fillRect/>
          </a:stretch>
        </p:blipFill>
        <p:spPr>
          <a:xfrm>
            <a:off x="5441448" y="4297947"/>
            <a:ext cx="1461503" cy="1910347"/>
          </a:xfrm>
          <a:prstGeom prst="rect">
            <a:avLst/>
          </a:prstGeom>
        </p:spPr>
      </p:pic>
    </p:spTree>
    <p:extLst>
      <p:ext uri="{BB962C8B-B14F-4D97-AF65-F5344CB8AC3E}">
        <p14:creationId xmlns:p14="http://schemas.microsoft.com/office/powerpoint/2010/main" val="608347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Nonfiction: </a:t>
            </a:r>
            <a:r>
              <a:rPr lang="en-US" dirty="0" smtClean="0"/>
              <a:t>What I learned…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18138345"/>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820174" y="1578634"/>
            <a:ext cx="9471803" cy="369332"/>
          </a:xfrm>
          <a:prstGeom prst="rect">
            <a:avLst/>
          </a:prstGeom>
          <a:noFill/>
        </p:spPr>
        <p:txBody>
          <a:bodyPr wrap="square" rtlCol="0">
            <a:spAutoFit/>
          </a:bodyPr>
          <a:lstStyle/>
          <a:p>
            <a:r>
              <a:rPr lang="en-US" dirty="0" smtClean="0"/>
              <a:t>Nonfiction includes both narrative and expository approaches. Here are a few examples: </a:t>
            </a:r>
            <a:endParaRPr lang="en-US" dirty="0"/>
          </a:p>
        </p:txBody>
      </p:sp>
    </p:spTree>
    <p:extLst>
      <p:ext uri="{BB962C8B-B14F-4D97-AF65-F5344CB8AC3E}">
        <p14:creationId xmlns:p14="http://schemas.microsoft.com/office/powerpoint/2010/main" val="114142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Nonfiction: </a:t>
            </a:r>
            <a:r>
              <a:rPr lang="en-US" dirty="0" smtClean="0"/>
              <a:t>What I learned…</a:t>
            </a:r>
            <a:endParaRPr lang="en-US" dirty="0"/>
          </a:p>
        </p:txBody>
      </p:sp>
      <p:sp>
        <p:nvSpPr>
          <p:cNvPr id="3" name="Content Placeholder 2"/>
          <p:cNvSpPr>
            <a:spLocks noGrp="1"/>
          </p:cNvSpPr>
          <p:nvPr>
            <p:ph idx="1"/>
          </p:nvPr>
        </p:nvSpPr>
        <p:spPr>
          <a:xfrm>
            <a:off x="1371600" y="1428750"/>
            <a:ext cx="9601200" cy="483079"/>
          </a:xfrm>
        </p:spPr>
        <p:txBody>
          <a:bodyPr/>
          <a:lstStyle/>
          <a:p>
            <a:pPr marL="0" indent="0" algn="ctr">
              <a:buNone/>
            </a:pPr>
            <a:r>
              <a:rPr lang="en-US" u="sng" dirty="0" smtClean="0"/>
              <a:t>Criteria for evaluating Nonfiction</a:t>
            </a:r>
          </a:p>
        </p:txBody>
      </p:sp>
      <p:graphicFrame>
        <p:nvGraphicFramePr>
          <p:cNvPr id="6" name="Diagram 5"/>
          <p:cNvGraphicFramePr/>
          <p:nvPr>
            <p:extLst>
              <p:ext uri="{D42A27DB-BD31-4B8C-83A1-F6EECF244321}">
                <p14:modId xmlns:p14="http://schemas.microsoft.com/office/powerpoint/2010/main" val="1519188794"/>
              </p:ext>
            </p:extLst>
          </p:nvPr>
        </p:nvGraphicFramePr>
        <p:xfrm>
          <a:off x="2032000" y="1911829"/>
          <a:ext cx="8492226" cy="4626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8072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Nonfiction: </a:t>
            </a:r>
            <a:r>
              <a:rPr lang="en-US" dirty="0" smtClean="0"/>
              <a:t>How will I share this information…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86743020"/>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0931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Nonfiction: </a:t>
            </a:r>
            <a:r>
              <a:rPr lang="en-US" dirty="0" smtClean="0"/>
              <a:t>What do I still need to learn…</a:t>
            </a:r>
            <a:endParaRPr lang="en-US" dirty="0"/>
          </a:p>
        </p:txBody>
      </p:sp>
      <p:sp>
        <p:nvSpPr>
          <p:cNvPr id="3" name="Content Placeholder 2"/>
          <p:cNvSpPr>
            <a:spLocks noGrp="1"/>
          </p:cNvSpPr>
          <p:nvPr>
            <p:ph idx="1"/>
          </p:nvPr>
        </p:nvSpPr>
        <p:spPr/>
        <p:txBody>
          <a:bodyPr>
            <a:normAutofit/>
          </a:bodyPr>
          <a:lstStyle/>
          <a:p>
            <a:r>
              <a:rPr lang="en-US" dirty="0" smtClean="0"/>
              <a:t>I feel the need to explore some specific content area national book lists.</a:t>
            </a:r>
          </a:p>
          <a:p>
            <a:r>
              <a:rPr lang="en-US" dirty="0" smtClean="0"/>
              <a:t>I need to read and become familiar with some of these authors:</a:t>
            </a:r>
          </a:p>
          <a:p>
            <a:pPr lvl="5"/>
            <a:r>
              <a:rPr lang="en-US" i="0" dirty="0" smtClean="0"/>
              <a:t>Katherine </a:t>
            </a:r>
            <a:r>
              <a:rPr lang="en-US" i="0" dirty="0" err="1" smtClean="0"/>
              <a:t>Krull</a:t>
            </a:r>
            <a:endParaRPr lang="en-US" i="0" dirty="0" smtClean="0"/>
          </a:p>
          <a:p>
            <a:pPr lvl="5"/>
            <a:r>
              <a:rPr lang="en-US" i="0" dirty="0" smtClean="0"/>
              <a:t>James Cross Giblin</a:t>
            </a:r>
          </a:p>
          <a:p>
            <a:pPr lvl="5"/>
            <a:r>
              <a:rPr lang="en-US" i="0" dirty="0" smtClean="0"/>
              <a:t>Steve Jenkins</a:t>
            </a:r>
          </a:p>
          <a:p>
            <a:pPr lvl="5"/>
            <a:r>
              <a:rPr lang="en-US" i="0" dirty="0" smtClean="0"/>
              <a:t>Don Brown</a:t>
            </a:r>
          </a:p>
          <a:p>
            <a:pPr lvl="5"/>
            <a:r>
              <a:rPr lang="en-US" i="0" dirty="0" err="1" smtClean="0"/>
              <a:t>Loree</a:t>
            </a:r>
            <a:r>
              <a:rPr lang="en-US" i="0" dirty="0" smtClean="0"/>
              <a:t> Griffin Burns</a:t>
            </a:r>
          </a:p>
          <a:p>
            <a:pPr lvl="5"/>
            <a:r>
              <a:rPr lang="en-US" i="0" dirty="0" smtClean="0"/>
              <a:t>Seymour Simon</a:t>
            </a:r>
            <a:r>
              <a:rPr lang="en-US" dirty="0" smtClean="0"/>
              <a:t> </a:t>
            </a:r>
          </a:p>
          <a:p>
            <a:endParaRPr lang="en-US" dirty="0"/>
          </a:p>
        </p:txBody>
      </p:sp>
      <p:pic>
        <p:nvPicPr>
          <p:cNvPr id="4" name="Picture 3"/>
          <p:cNvPicPr>
            <a:picLocks noChangeAspect="1"/>
          </p:cNvPicPr>
          <p:nvPr/>
        </p:nvPicPr>
        <p:blipFill>
          <a:blip r:embed="rId2"/>
          <a:stretch>
            <a:fillRect/>
          </a:stretch>
        </p:blipFill>
        <p:spPr>
          <a:xfrm>
            <a:off x="7887694" y="3565121"/>
            <a:ext cx="1418204" cy="2302279"/>
          </a:xfrm>
          <a:prstGeom prst="rect">
            <a:avLst/>
          </a:prstGeom>
        </p:spPr>
      </p:pic>
    </p:spTree>
    <p:extLst>
      <p:ext uri="{BB962C8B-B14F-4D97-AF65-F5344CB8AC3E}">
        <p14:creationId xmlns:p14="http://schemas.microsoft.com/office/powerpoint/2010/main" val="306704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6">
                    <a:lumMod val="75000"/>
                  </a:schemeClr>
                </a:solidFill>
              </a:rPr>
              <a:t>Historical Fiction: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that it is a fictional story that is based on real events that happened in the past.</a:t>
            </a:r>
          </a:p>
          <a:p>
            <a:r>
              <a:rPr lang="en-US" dirty="0" smtClean="0"/>
              <a:t>I know from personal experience my students really enjoyed reading the I survived historical fiction series. </a:t>
            </a:r>
            <a:endParaRPr lang="en-US" dirty="0"/>
          </a:p>
        </p:txBody>
      </p:sp>
      <p:pic>
        <p:nvPicPr>
          <p:cNvPr id="5" name="Picture 4"/>
          <p:cNvPicPr>
            <a:picLocks noChangeAspect="1"/>
          </p:cNvPicPr>
          <p:nvPr/>
        </p:nvPicPr>
        <p:blipFill>
          <a:blip r:embed="rId2"/>
          <a:stretch>
            <a:fillRect/>
          </a:stretch>
        </p:blipFill>
        <p:spPr>
          <a:xfrm>
            <a:off x="4676471" y="4297018"/>
            <a:ext cx="2476500" cy="1511300"/>
          </a:xfrm>
          <a:prstGeom prst="rect">
            <a:avLst/>
          </a:prstGeom>
        </p:spPr>
      </p:pic>
    </p:spTree>
    <p:extLst>
      <p:ext uri="{BB962C8B-B14F-4D97-AF65-F5344CB8AC3E}">
        <p14:creationId xmlns:p14="http://schemas.microsoft.com/office/powerpoint/2010/main" val="69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6">
                    <a:lumMod val="75000"/>
                  </a:schemeClr>
                </a:solidFill>
              </a:rPr>
              <a:t>Historical Fiction: </a:t>
            </a:r>
            <a:r>
              <a:rPr lang="en-US" dirty="0" smtClean="0"/>
              <a:t>What I learned…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1906825"/>
              </p:ext>
            </p:extLst>
          </p:nvPr>
        </p:nvGraphicFramePr>
        <p:xfrm>
          <a:off x="1534885" y="3316655"/>
          <a:ext cx="9601200" cy="3116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1539563"/>
            <a:ext cx="9601200" cy="923330"/>
          </a:xfrm>
          <a:prstGeom prst="rect">
            <a:avLst/>
          </a:prstGeom>
          <a:noFill/>
        </p:spPr>
        <p:txBody>
          <a:bodyPr wrap="square" rtlCol="0">
            <a:spAutoFit/>
          </a:bodyPr>
          <a:lstStyle/>
          <a:p>
            <a:r>
              <a:rPr lang="en-US" dirty="0" smtClean="0"/>
              <a:t>Historical fiction is a story set in the past. It can be quite complicated to classify books as historical fiction because what would be considered history for one person may be though of as contemporary to another. </a:t>
            </a:r>
            <a:endParaRPr lang="en-US" dirty="0"/>
          </a:p>
        </p:txBody>
      </p:sp>
      <p:sp>
        <p:nvSpPr>
          <p:cNvPr id="6" name="TextBox 5"/>
          <p:cNvSpPr txBox="1"/>
          <p:nvPr/>
        </p:nvSpPr>
        <p:spPr>
          <a:xfrm>
            <a:off x="4424389" y="3025462"/>
            <a:ext cx="3822192" cy="461665"/>
          </a:xfrm>
          <a:prstGeom prst="rect">
            <a:avLst/>
          </a:prstGeom>
          <a:noFill/>
        </p:spPr>
        <p:txBody>
          <a:bodyPr wrap="square" rtlCol="0">
            <a:spAutoFit/>
          </a:bodyPr>
          <a:lstStyle/>
          <a:p>
            <a:pPr algn="ctr"/>
            <a:r>
              <a:rPr lang="en-US" sz="2400" b="1" dirty="0" smtClean="0"/>
              <a:t>Criteria for Evaluation</a:t>
            </a:r>
            <a:endParaRPr lang="en-US" sz="2400" b="1" dirty="0"/>
          </a:p>
        </p:txBody>
      </p:sp>
    </p:spTree>
    <p:extLst>
      <p:ext uri="{BB962C8B-B14F-4D97-AF65-F5344CB8AC3E}">
        <p14:creationId xmlns:p14="http://schemas.microsoft.com/office/powerpoint/2010/main" val="189396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6">
                    <a:lumMod val="75000"/>
                  </a:schemeClr>
                </a:solidFill>
              </a:rPr>
              <a:t>Historical Fiction: </a:t>
            </a:r>
            <a:r>
              <a:rPr lang="en-US" dirty="0" smtClean="0"/>
              <a:t>How will I share this information…</a:t>
            </a:r>
            <a:endParaRPr lang="en-US" dirty="0"/>
          </a:p>
        </p:txBody>
      </p:sp>
      <p:sp>
        <p:nvSpPr>
          <p:cNvPr id="6" name="Vertical Scroll 5"/>
          <p:cNvSpPr/>
          <p:nvPr/>
        </p:nvSpPr>
        <p:spPr>
          <a:xfrm>
            <a:off x="1694953" y="2735247"/>
            <a:ext cx="2592126" cy="259212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Vertical Scroll 7"/>
          <p:cNvSpPr/>
          <p:nvPr/>
        </p:nvSpPr>
        <p:spPr>
          <a:xfrm>
            <a:off x="4808550" y="2735246"/>
            <a:ext cx="2592126" cy="259212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ertical Scroll 8"/>
          <p:cNvSpPr/>
          <p:nvPr/>
        </p:nvSpPr>
        <p:spPr>
          <a:xfrm>
            <a:off x="7922148" y="2735246"/>
            <a:ext cx="2592126" cy="259212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186609" y="3172570"/>
            <a:ext cx="1685676" cy="1754326"/>
          </a:xfrm>
          <a:prstGeom prst="rect">
            <a:avLst/>
          </a:prstGeom>
          <a:noFill/>
        </p:spPr>
        <p:txBody>
          <a:bodyPr wrap="square" rtlCol="0">
            <a:spAutoFit/>
          </a:bodyPr>
          <a:lstStyle/>
          <a:p>
            <a:r>
              <a:rPr lang="en-US" u="sng" dirty="0" smtClean="0"/>
              <a:t>Bulletin board: </a:t>
            </a:r>
            <a:r>
              <a:rPr lang="en-US" dirty="0" smtClean="0"/>
              <a:t>Highlight the criteria and pictures of some historical fiction books.</a:t>
            </a:r>
            <a:endParaRPr lang="en-US" dirty="0"/>
          </a:p>
        </p:txBody>
      </p:sp>
      <p:sp>
        <p:nvSpPr>
          <p:cNvPr id="11" name="TextBox 10"/>
          <p:cNvSpPr txBox="1"/>
          <p:nvPr/>
        </p:nvSpPr>
        <p:spPr>
          <a:xfrm>
            <a:off x="5345264" y="3019047"/>
            <a:ext cx="1653872" cy="2308324"/>
          </a:xfrm>
          <a:prstGeom prst="rect">
            <a:avLst/>
          </a:prstGeom>
          <a:noFill/>
        </p:spPr>
        <p:txBody>
          <a:bodyPr wrap="square" rtlCol="0">
            <a:spAutoFit/>
          </a:bodyPr>
          <a:lstStyle/>
          <a:p>
            <a:r>
              <a:rPr lang="en-US" u="sng" dirty="0" smtClean="0"/>
              <a:t>Teachers: </a:t>
            </a:r>
            <a:r>
              <a:rPr lang="en-US" dirty="0" smtClean="0"/>
              <a:t>Send out a flyer with criteria, books, and summaries for teachers to explore. </a:t>
            </a:r>
            <a:endParaRPr lang="en-US" dirty="0"/>
          </a:p>
        </p:txBody>
      </p:sp>
      <p:sp>
        <p:nvSpPr>
          <p:cNvPr id="12" name="TextBox 11"/>
          <p:cNvSpPr txBox="1"/>
          <p:nvPr/>
        </p:nvSpPr>
        <p:spPr>
          <a:xfrm>
            <a:off x="8436334" y="3172570"/>
            <a:ext cx="1614115" cy="2031325"/>
          </a:xfrm>
          <a:prstGeom prst="rect">
            <a:avLst/>
          </a:prstGeom>
          <a:noFill/>
        </p:spPr>
        <p:txBody>
          <a:bodyPr wrap="square" rtlCol="0">
            <a:spAutoFit/>
          </a:bodyPr>
          <a:lstStyle/>
          <a:p>
            <a:r>
              <a:rPr lang="en-US" dirty="0" smtClean="0"/>
              <a:t>Students: Discuss the criteria of a historical fiction and have a book talk. </a:t>
            </a:r>
            <a:endParaRPr lang="en-US" dirty="0"/>
          </a:p>
        </p:txBody>
      </p:sp>
    </p:spTree>
    <p:extLst>
      <p:ext uri="{BB962C8B-B14F-4D97-AF65-F5344CB8AC3E}">
        <p14:creationId xmlns:p14="http://schemas.microsoft.com/office/powerpoint/2010/main" val="934072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2755</TotalTime>
  <Words>1229</Words>
  <Application>Microsoft Macintosh PowerPoint</Application>
  <PresentationFormat>Widescreen</PresentationFormat>
  <Paragraphs>122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Franklin Gothic Book</vt:lpstr>
      <vt:lpstr>Arial</vt:lpstr>
      <vt:lpstr>Crop</vt:lpstr>
      <vt:lpstr>LSSL 5360 Children’s Literature</vt:lpstr>
      <vt:lpstr>Nonfiction: What I know…</vt:lpstr>
      <vt:lpstr>Nonfiction: What I learned…</vt:lpstr>
      <vt:lpstr>Nonfiction: What I learned…</vt:lpstr>
      <vt:lpstr>Nonfiction: How will I share this information…</vt:lpstr>
      <vt:lpstr>Nonfiction: What do I still need to learn…</vt:lpstr>
      <vt:lpstr>Historical Fiction: What I know…</vt:lpstr>
      <vt:lpstr>Historical Fiction: What I learned…</vt:lpstr>
      <vt:lpstr>Historical Fiction: How will I share this information…</vt:lpstr>
      <vt:lpstr>Historical Fiction: What I still need to learn…</vt:lpstr>
      <vt:lpstr>Graphic Novels: What I know…</vt:lpstr>
      <vt:lpstr>Graphic Novels: What I learned…</vt:lpstr>
      <vt:lpstr>Graphic Novels: What I learned…</vt:lpstr>
      <vt:lpstr>Graphic Novels: What I learned…</vt:lpstr>
      <vt:lpstr>Graphic Novels: How will I share this information…</vt:lpstr>
      <vt:lpstr>Graphic Novels: What do I still need to learn…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LSSL 5360 Children’s LIterature</dc:title>
  <dc:creator>Nora Ruiz</dc:creator>
  <cp:lastModifiedBy>Nora Ruiz</cp:lastModifiedBy>
  <cp:revision>32</cp:revision>
  <dcterms:created xsi:type="dcterms:W3CDTF">2016-10-26T18:21:14Z</dcterms:created>
  <dcterms:modified xsi:type="dcterms:W3CDTF">2016-10-29T19:21:51Z</dcterms:modified>
</cp:coreProperties>
</file>