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0" r:id="rId1"/>
  </p:sldMasterIdLst>
  <p:sldIdLst>
    <p:sldId id="256" r:id="rId2"/>
    <p:sldId id="257" r:id="rId3"/>
    <p:sldId id="258" r:id="rId4"/>
    <p:sldId id="277" r:id="rId5"/>
    <p:sldId id="259" r:id="rId6"/>
    <p:sldId id="260" r:id="rId7"/>
    <p:sldId id="261" r:id="rId8"/>
    <p:sldId id="262" r:id="rId9"/>
    <p:sldId id="263" r:id="rId10"/>
    <p:sldId id="264" r:id="rId11"/>
    <p:sldId id="265" r:id="rId12"/>
    <p:sldId id="266" r:id="rId13"/>
    <p:sldId id="278" r:id="rId14"/>
    <p:sldId id="267" r:id="rId15"/>
    <p:sldId id="268" r:id="rId16"/>
    <p:sldId id="269" r:id="rId17"/>
    <p:sldId id="270" r:id="rId18"/>
    <p:sldId id="271" r:id="rId19"/>
    <p:sldId id="272" r:id="rId20"/>
    <p:sldId id="273" r:id="rId21"/>
    <p:sldId id="274" r:id="rId22"/>
    <p:sldId id="275" r:id="rId23"/>
    <p:sldId id="276"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05"/>
    <p:restoredTop sz="94651"/>
  </p:normalViewPr>
  <p:slideViewPr>
    <p:cSldViewPr snapToGrid="0" snapToObjects="1">
      <p:cViewPr varScale="1">
        <p:scale>
          <a:sx n="130" d="100"/>
          <a:sy n="130" d="100"/>
        </p:scale>
        <p:origin x="216" y="1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ECD9F2-66B8-F148-9699-5A6E20747D3E}" type="doc">
      <dgm:prSet loTypeId="urn:microsoft.com/office/officeart/2005/8/layout/default" loCatId="" qsTypeId="urn:microsoft.com/office/officeart/2005/8/quickstyle/simple4" qsCatId="simple" csTypeId="urn:microsoft.com/office/officeart/2005/8/colors/accent1_2" csCatId="accent1" phldr="1"/>
      <dgm:spPr/>
      <dgm:t>
        <a:bodyPr/>
        <a:lstStyle/>
        <a:p>
          <a:endParaRPr lang="en-US"/>
        </a:p>
      </dgm:t>
    </dgm:pt>
    <dgm:pt modelId="{7427E093-068A-0C4D-B340-9AD856881938}">
      <dgm:prSet phldrT="[Text]"/>
      <dgm:spPr/>
      <dgm:t>
        <a:bodyPr/>
        <a:lstStyle/>
        <a:p>
          <a:r>
            <a:rPr lang="en-US" dirty="0" smtClean="0"/>
            <a:t>Teachers:</a:t>
          </a:r>
          <a:r>
            <a:rPr lang="en-US" baseline="0" dirty="0" smtClean="0"/>
            <a:t> </a:t>
          </a:r>
        </a:p>
      </dgm:t>
    </dgm:pt>
    <dgm:pt modelId="{3AD74827-A4EB-AD47-8FD9-54DF7A9731F3}" type="parTrans" cxnId="{5264B577-C776-264E-AEA3-162E79949FB4}">
      <dgm:prSet/>
      <dgm:spPr/>
      <dgm:t>
        <a:bodyPr/>
        <a:lstStyle/>
        <a:p>
          <a:endParaRPr lang="en-US"/>
        </a:p>
      </dgm:t>
    </dgm:pt>
    <dgm:pt modelId="{D6D3EE7A-072C-D44C-A7B8-B592DD999B72}" type="sibTrans" cxnId="{5264B577-C776-264E-AEA3-162E79949FB4}">
      <dgm:prSet/>
      <dgm:spPr/>
      <dgm:t>
        <a:bodyPr/>
        <a:lstStyle/>
        <a:p>
          <a:endParaRPr lang="en-US"/>
        </a:p>
      </dgm:t>
    </dgm:pt>
    <dgm:pt modelId="{48949C35-F595-B942-9EF7-A7BB1E6E5928}">
      <dgm:prSet phldrT="[Text]"/>
      <dgm:spPr/>
      <dgm:t>
        <a:bodyPr/>
        <a:lstStyle/>
        <a:p>
          <a:r>
            <a:rPr lang="en-US" dirty="0" smtClean="0"/>
            <a:t>I think it is important for teachers to know how</a:t>
          </a:r>
          <a:r>
            <a:rPr lang="en-US" baseline="0" dirty="0" smtClean="0"/>
            <a:t> they can take part in building a community.</a:t>
          </a:r>
          <a:endParaRPr lang="en-US" dirty="0"/>
        </a:p>
      </dgm:t>
    </dgm:pt>
    <dgm:pt modelId="{2D5A889E-810C-234B-A915-1AD863599748}" type="parTrans" cxnId="{7CF07DB2-0B6A-3C4D-9BB1-C4006C3FC5DD}">
      <dgm:prSet/>
      <dgm:spPr/>
      <dgm:t>
        <a:bodyPr/>
        <a:lstStyle/>
        <a:p>
          <a:endParaRPr lang="en-US"/>
        </a:p>
      </dgm:t>
    </dgm:pt>
    <dgm:pt modelId="{D0C7C329-3EFE-C540-8F59-B95172611CA3}" type="sibTrans" cxnId="{7CF07DB2-0B6A-3C4D-9BB1-C4006C3FC5DD}">
      <dgm:prSet/>
      <dgm:spPr/>
      <dgm:t>
        <a:bodyPr/>
        <a:lstStyle/>
        <a:p>
          <a:endParaRPr lang="en-US"/>
        </a:p>
      </dgm:t>
    </dgm:pt>
    <dgm:pt modelId="{EE71CB1D-2B2F-9744-960B-903A7D552BC5}">
      <dgm:prSet phldrT="[Text]"/>
      <dgm:spPr/>
      <dgm:t>
        <a:bodyPr/>
        <a:lstStyle/>
        <a:p>
          <a:r>
            <a:rPr lang="en-US" dirty="0" smtClean="0"/>
            <a:t>Administrators:</a:t>
          </a:r>
          <a:endParaRPr lang="en-US" dirty="0"/>
        </a:p>
      </dgm:t>
    </dgm:pt>
    <dgm:pt modelId="{ED92FE71-7314-3E41-8EB0-DD011F9042A3}" type="parTrans" cxnId="{8BA31DC1-4136-9643-B0D5-8E6EF04FB92F}">
      <dgm:prSet/>
      <dgm:spPr/>
      <dgm:t>
        <a:bodyPr/>
        <a:lstStyle/>
        <a:p>
          <a:endParaRPr lang="en-US"/>
        </a:p>
      </dgm:t>
    </dgm:pt>
    <dgm:pt modelId="{76617DE5-0305-354E-B0AF-911996000F82}" type="sibTrans" cxnId="{8BA31DC1-4136-9643-B0D5-8E6EF04FB92F}">
      <dgm:prSet/>
      <dgm:spPr/>
      <dgm:t>
        <a:bodyPr/>
        <a:lstStyle/>
        <a:p>
          <a:endParaRPr lang="en-US"/>
        </a:p>
      </dgm:t>
    </dgm:pt>
    <dgm:pt modelId="{4082249A-765B-9D4C-A600-CEA45140E35F}">
      <dgm:prSet phldrT="[Text]"/>
      <dgm:spPr/>
      <dgm:t>
        <a:bodyPr/>
        <a:lstStyle/>
        <a:p>
          <a:r>
            <a:rPr lang="en-US" dirty="0" smtClean="0"/>
            <a:t>They are an important component to lead a community of readers in the school.</a:t>
          </a:r>
          <a:endParaRPr lang="en-US" dirty="0"/>
        </a:p>
      </dgm:t>
    </dgm:pt>
    <dgm:pt modelId="{87BD14D0-2BE6-724D-8A5D-13FFA85901F3}" type="parTrans" cxnId="{9FFE4E03-B5EB-664E-A837-7F64058BDF1E}">
      <dgm:prSet/>
      <dgm:spPr/>
      <dgm:t>
        <a:bodyPr/>
        <a:lstStyle/>
        <a:p>
          <a:endParaRPr lang="en-US"/>
        </a:p>
      </dgm:t>
    </dgm:pt>
    <dgm:pt modelId="{38C68D76-3AAF-454E-BAC8-FDB62EC2BC58}" type="sibTrans" cxnId="{9FFE4E03-B5EB-664E-A837-7F64058BDF1E}">
      <dgm:prSet/>
      <dgm:spPr/>
      <dgm:t>
        <a:bodyPr/>
        <a:lstStyle/>
        <a:p>
          <a:endParaRPr lang="en-US"/>
        </a:p>
      </dgm:t>
    </dgm:pt>
    <dgm:pt modelId="{804EA720-2949-DF48-A7A0-11D53E21582B}">
      <dgm:prSet phldrT="[Text]"/>
      <dgm:spPr/>
      <dgm:t>
        <a:bodyPr/>
        <a:lstStyle/>
        <a:p>
          <a:r>
            <a:rPr lang="en-US" dirty="0" smtClean="0"/>
            <a:t>Parents: </a:t>
          </a:r>
          <a:endParaRPr lang="en-US" dirty="0"/>
        </a:p>
      </dgm:t>
    </dgm:pt>
    <dgm:pt modelId="{12C93E5E-22E7-2344-9006-25E47771C2E5}" type="parTrans" cxnId="{207E9B22-1C65-C846-914B-3CFA64DB622D}">
      <dgm:prSet/>
      <dgm:spPr/>
      <dgm:t>
        <a:bodyPr/>
        <a:lstStyle/>
        <a:p>
          <a:endParaRPr lang="en-US"/>
        </a:p>
      </dgm:t>
    </dgm:pt>
    <dgm:pt modelId="{E4BE3BE6-E771-0E47-89DD-24780F1515F5}" type="sibTrans" cxnId="{207E9B22-1C65-C846-914B-3CFA64DB622D}">
      <dgm:prSet/>
      <dgm:spPr/>
      <dgm:t>
        <a:bodyPr/>
        <a:lstStyle/>
        <a:p>
          <a:endParaRPr lang="en-US"/>
        </a:p>
      </dgm:t>
    </dgm:pt>
    <dgm:pt modelId="{AFA75B86-43DC-5046-BBC9-472C079CFE2C}">
      <dgm:prSet phldrT="[Text]"/>
      <dgm:spPr/>
      <dgm:t>
        <a:bodyPr/>
        <a:lstStyle/>
        <a:p>
          <a:r>
            <a:rPr lang="en-US" dirty="0" smtClean="0"/>
            <a:t>This would be a great information session with parents. </a:t>
          </a:r>
          <a:endParaRPr lang="en-US" dirty="0"/>
        </a:p>
      </dgm:t>
    </dgm:pt>
    <dgm:pt modelId="{7AA8E1F5-9483-BD4A-B43F-0756796F8205}" type="parTrans" cxnId="{0BCDAEE6-CEE7-9F48-B952-0EEBF457314F}">
      <dgm:prSet/>
      <dgm:spPr/>
    </dgm:pt>
    <dgm:pt modelId="{7BA30E58-DFBC-C24E-BC76-6BF40B8D4968}" type="sibTrans" cxnId="{0BCDAEE6-CEE7-9F48-B952-0EEBF457314F}">
      <dgm:prSet/>
      <dgm:spPr/>
    </dgm:pt>
    <dgm:pt modelId="{7D1D7FBC-75ED-5841-B146-738AE2F4FAFA}">
      <dgm:prSet phldrT="[Text]"/>
      <dgm:spPr/>
      <dgm:t>
        <a:bodyPr/>
        <a:lstStyle/>
        <a:p>
          <a:r>
            <a:rPr lang="en-US" dirty="0" smtClean="0"/>
            <a:t>Community leaders: </a:t>
          </a:r>
          <a:endParaRPr lang="en-US" dirty="0"/>
        </a:p>
      </dgm:t>
    </dgm:pt>
    <dgm:pt modelId="{BEFBB633-7048-C647-8B6D-FEA1FBE09D31}" type="parTrans" cxnId="{AEC245E7-65C3-EC42-BC7B-7B7A2A5C1D85}">
      <dgm:prSet/>
      <dgm:spPr/>
    </dgm:pt>
    <dgm:pt modelId="{8AFE897C-50C1-9240-B827-36B5BDA23E08}" type="sibTrans" cxnId="{AEC245E7-65C3-EC42-BC7B-7B7A2A5C1D85}">
      <dgm:prSet/>
      <dgm:spPr/>
    </dgm:pt>
    <dgm:pt modelId="{2D09D7C6-5726-9A46-A743-2A892F36B445}">
      <dgm:prSet phldrT="[Text]"/>
      <dgm:spPr/>
      <dgm:t>
        <a:bodyPr/>
        <a:lstStyle/>
        <a:p>
          <a:r>
            <a:rPr lang="en-US" dirty="0" smtClean="0"/>
            <a:t>After sharing this information with them it would be neat to get them to share their favorite book with kids at the end of an event at school. </a:t>
          </a:r>
          <a:endParaRPr lang="en-US" dirty="0"/>
        </a:p>
      </dgm:t>
    </dgm:pt>
    <dgm:pt modelId="{AFFCA01A-B9F8-7C4D-B64F-F26F3C2EDD8C}" type="parTrans" cxnId="{B23C07D1-4FFC-6B43-8C7D-854772864BE7}">
      <dgm:prSet/>
      <dgm:spPr/>
    </dgm:pt>
    <dgm:pt modelId="{A3874168-A58B-834C-A9CD-C5FCAE288F54}" type="sibTrans" cxnId="{B23C07D1-4FFC-6B43-8C7D-854772864BE7}">
      <dgm:prSet/>
      <dgm:spPr/>
    </dgm:pt>
    <dgm:pt modelId="{DA5CBE18-7458-1A48-9DEB-6DB69BC00BFF}" type="pres">
      <dgm:prSet presAssocID="{F1ECD9F2-66B8-F148-9699-5A6E20747D3E}" presName="diagram" presStyleCnt="0">
        <dgm:presLayoutVars>
          <dgm:dir/>
          <dgm:resizeHandles val="exact"/>
        </dgm:presLayoutVars>
      </dgm:prSet>
      <dgm:spPr/>
    </dgm:pt>
    <dgm:pt modelId="{FA89DE76-67EC-FF46-AA91-EC133BF2C9D7}" type="pres">
      <dgm:prSet presAssocID="{7427E093-068A-0C4D-B340-9AD856881938}" presName="node" presStyleLbl="node1" presStyleIdx="0" presStyleCnt="4">
        <dgm:presLayoutVars>
          <dgm:bulletEnabled val="1"/>
        </dgm:presLayoutVars>
      </dgm:prSet>
      <dgm:spPr/>
      <dgm:t>
        <a:bodyPr/>
        <a:lstStyle/>
        <a:p>
          <a:endParaRPr lang="en-US"/>
        </a:p>
      </dgm:t>
    </dgm:pt>
    <dgm:pt modelId="{BD7F7845-463E-704A-830C-307F230F96B2}" type="pres">
      <dgm:prSet presAssocID="{D6D3EE7A-072C-D44C-A7B8-B592DD999B72}" presName="sibTrans" presStyleCnt="0"/>
      <dgm:spPr/>
    </dgm:pt>
    <dgm:pt modelId="{CFD1A394-5BDB-3540-83D1-A3DCB5A7DCB8}" type="pres">
      <dgm:prSet presAssocID="{EE71CB1D-2B2F-9744-960B-903A7D552BC5}" presName="node" presStyleLbl="node1" presStyleIdx="1" presStyleCnt="4">
        <dgm:presLayoutVars>
          <dgm:bulletEnabled val="1"/>
        </dgm:presLayoutVars>
      </dgm:prSet>
      <dgm:spPr/>
      <dgm:t>
        <a:bodyPr/>
        <a:lstStyle/>
        <a:p>
          <a:endParaRPr lang="en-US"/>
        </a:p>
      </dgm:t>
    </dgm:pt>
    <dgm:pt modelId="{59A3EC33-D4E7-5346-ACD7-2059DCA2B555}" type="pres">
      <dgm:prSet presAssocID="{76617DE5-0305-354E-B0AF-911996000F82}" presName="sibTrans" presStyleCnt="0"/>
      <dgm:spPr/>
    </dgm:pt>
    <dgm:pt modelId="{D547ED65-C984-994A-A250-8749DDA1E442}" type="pres">
      <dgm:prSet presAssocID="{804EA720-2949-DF48-A7A0-11D53E21582B}" presName="node" presStyleLbl="node1" presStyleIdx="2" presStyleCnt="4">
        <dgm:presLayoutVars>
          <dgm:bulletEnabled val="1"/>
        </dgm:presLayoutVars>
      </dgm:prSet>
      <dgm:spPr/>
      <dgm:t>
        <a:bodyPr/>
        <a:lstStyle/>
        <a:p>
          <a:endParaRPr lang="en-US"/>
        </a:p>
      </dgm:t>
    </dgm:pt>
    <dgm:pt modelId="{856E8B25-E2D1-7F40-853F-D25A8BFC6575}" type="pres">
      <dgm:prSet presAssocID="{E4BE3BE6-E771-0E47-89DD-24780F1515F5}" presName="sibTrans" presStyleCnt="0"/>
      <dgm:spPr/>
    </dgm:pt>
    <dgm:pt modelId="{B401FE7D-6B9E-8845-B5F1-0D77DC67371E}" type="pres">
      <dgm:prSet presAssocID="{7D1D7FBC-75ED-5841-B146-738AE2F4FAFA}" presName="node" presStyleLbl="node1" presStyleIdx="3" presStyleCnt="4">
        <dgm:presLayoutVars>
          <dgm:bulletEnabled val="1"/>
        </dgm:presLayoutVars>
      </dgm:prSet>
      <dgm:spPr/>
      <dgm:t>
        <a:bodyPr/>
        <a:lstStyle/>
        <a:p>
          <a:endParaRPr lang="en-US"/>
        </a:p>
      </dgm:t>
    </dgm:pt>
  </dgm:ptLst>
  <dgm:cxnLst>
    <dgm:cxn modelId="{3FB0306A-7A84-5547-A778-1D74A04442E0}" type="presOf" srcId="{F1ECD9F2-66B8-F148-9699-5A6E20747D3E}" destId="{DA5CBE18-7458-1A48-9DEB-6DB69BC00BFF}" srcOrd="0" destOrd="0" presId="urn:microsoft.com/office/officeart/2005/8/layout/default"/>
    <dgm:cxn modelId="{B4CAEF78-C10D-CB41-95AE-03BCD933602B}" type="presOf" srcId="{804EA720-2949-DF48-A7A0-11D53E21582B}" destId="{D547ED65-C984-994A-A250-8749DDA1E442}" srcOrd="0" destOrd="0" presId="urn:microsoft.com/office/officeart/2005/8/layout/default"/>
    <dgm:cxn modelId="{E332F712-59B2-514D-BDCD-4D9274B7751E}" type="presOf" srcId="{EE71CB1D-2B2F-9744-960B-903A7D552BC5}" destId="{CFD1A394-5BDB-3540-83D1-A3DCB5A7DCB8}" srcOrd="0" destOrd="0" presId="urn:microsoft.com/office/officeart/2005/8/layout/default"/>
    <dgm:cxn modelId="{EF38E6B4-F2CD-5645-859E-AF368EC04537}" type="presOf" srcId="{AFA75B86-43DC-5046-BBC9-472C079CFE2C}" destId="{D547ED65-C984-994A-A250-8749DDA1E442}" srcOrd="0" destOrd="1" presId="urn:microsoft.com/office/officeart/2005/8/layout/default"/>
    <dgm:cxn modelId="{0BCDAEE6-CEE7-9F48-B952-0EEBF457314F}" srcId="{804EA720-2949-DF48-A7A0-11D53E21582B}" destId="{AFA75B86-43DC-5046-BBC9-472C079CFE2C}" srcOrd="0" destOrd="0" parTransId="{7AA8E1F5-9483-BD4A-B43F-0756796F8205}" sibTransId="{7BA30E58-DFBC-C24E-BC76-6BF40B8D4968}"/>
    <dgm:cxn modelId="{A7C8AE51-A0DC-E94E-A6F6-CB0EE7EFD155}" type="presOf" srcId="{7D1D7FBC-75ED-5841-B146-738AE2F4FAFA}" destId="{B401FE7D-6B9E-8845-B5F1-0D77DC67371E}" srcOrd="0" destOrd="0" presId="urn:microsoft.com/office/officeart/2005/8/layout/default"/>
    <dgm:cxn modelId="{3D417916-D90D-494E-BAAE-5DEE19CB0763}" type="presOf" srcId="{2D09D7C6-5726-9A46-A743-2A892F36B445}" destId="{B401FE7D-6B9E-8845-B5F1-0D77DC67371E}" srcOrd="0" destOrd="1" presId="urn:microsoft.com/office/officeart/2005/8/layout/default"/>
    <dgm:cxn modelId="{207E9B22-1C65-C846-914B-3CFA64DB622D}" srcId="{F1ECD9F2-66B8-F148-9699-5A6E20747D3E}" destId="{804EA720-2949-DF48-A7A0-11D53E21582B}" srcOrd="2" destOrd="0" parTransId="{12C93E5E-22E7-2344-9006-25E47771C2E5}" sibTransId="{E4BE3BE6-E771-0E47-89DD-24780F1515F5}"/>
    <dgm:cxn modelId="{AEC245E7-65C3-EC42-BC7B-7B7A2A5C1D85}" srcId="{F1ECD9F2-66B8-F148-9699-5A6E20747D3E}" destId="{7D1D7FBC-75ED-5841-B146-738AE2F4FAFA}" srcOrd="3" destOrd="0" parTransId="{BEFBB633-7048-C647-8B6D-FEA1FBE09D31}" sibTransId="{8AFE897C-50C1-9240-B827-36B5BDA23E08}"/>
    <dgm:cxn modelId="{8BA31DC1-4136-9643-B0D5-8E6EF04FB92F}" srcId="{F1ECD9F2-66B8-F148-9699-5A6E20747D3E}" destId="{EE71CB1D-2B2F-9744-960B-903A7D552BC5}" srcOrd="1" destOrd="0" parTransId="{ED92FE71-7314-3E41-8EB0-DD011F9042A3}" sibTransId="{76617DE5-0305-354E-B0AF-911996000F82}"/>
    <dgm:cxn modelId="{7CF07DB2-0B6A-3C4D-9BB1-C4006C3FC5DD}" srcId="{7427E093-068A-0C4D-B340-9AD856881938}" destId="{48949C35-F595-B942-9EF7-A7BB1E6E5928}" srcOrd="0" destOrd="0" parTransId="{2D5A889E-810C-234B-A915-1AD863599748}" sibTransId="{D0C7C329-3EFE-C540-8F59-B95172611CA3}"/>
    <dgm:cxn modelId="{B23C07D1-4FFC-6B43-8C7D-854772864BE7}" srcId="{7D1D7FBC-75ED-5841-B146-738AE2F4FAFA}" destId="{2D09D7C6-5726-9A46-A743-2A892F36B445}" srcOrd="0" destOrd="0" parTransId="{AFFCA01A-B9F8-7C4D-B64F-F26F3C2EDD8C}" sibTransId="{A3874168-A58B-834C-A9CD-C5FCAE288F54}"/>
    <dgm:cxn modelId="{9FFE4E03-B5EB-664E-A837-7F64058BDF1E}" srcId="{EE71CB1D-2B2F-9744-960B-903A7D552BC5}" destId="{4082249A-765B-9D4C-A600-CEA45140E35F}" srcOrd="0" destOrd="0" parTransId="{87BD14D0-2BE6-724D-8A5D-13FFA85901F3}" sibTransId="{38C68D76-3AAF-454E-BAC8-FDB62EC2BC58}"/>
    <dgm:cxn modelId="{19DDEC10-271B-6B49-89D6-72A6EE2CFFDC}" type="presOf" srcId="{4082249A-765B-9D4C-A600-CEA45140E35F}" destId="{CFD1A394-5BDB-3540-83D1-A3DCB5A7DCB8}" srcOrd="0" destOrd="1" presId="urn:microsoft.com/office/officeart/2005/8/layout/default"/>
    <dgm:cxn modelId="{8D567113-E0A4-6B4B-BDBE-EDA1F79B1DFA}" type="presOf" srcId="{48949C35-F595-B942-9EF7-A7BB1E6E5928}" destId="{FA89DE76-67EC-FF46-AA91-EC133BF2C9D7}" srcOrd="0" destOrd="1" presId="urn:microsoft.com/office/officeart/2005/8/layout/default"/>
    <dgm:cxn modelId="{BD748F35-84F6-B24A-B8FD-F644D6DF54FD}" type="presOf" srcId="{7427E093-068A-0C4D-B340-9AD856881938}" destId="{FA89DE76-67EC-FF46-AA91-EC133BF2C9D7}" srcOrd="0" destOrd="0" presId="urn:microsoft.com/office/officeart/2005/8/layout/default"/>
    <dgm:cxn modelId="{5264B577-C776-264E-AEA3-162E79949FB4}" srcId="{F1ECD9F2-66B8-F148-9699-5A6E20747D3E}" destId="{7427E093-068A-0C4D-B340-9AD856881938}" srcOrd="0" destOrd="0" parTransId="{3AD74827-A4EB-AD47-8FD9-54DF7A9731F3}" sibTransId="{D6D3EE7A-072C-D44C-A7B8-B592DD999B72}"/>
    <dgm:cxn modelId="{46FD271B-60FC-EA4D-8D9F-FF40C91C30A3}" type="presParOf" srcId="{DA5CBE18-7458-1A48-9DEB-6DB69BC00BFF}" destId="{FA89DE76-67EC-FF46-AA91-EC133BF2C9D7}" srcOrd="0" destOrd="0" presId="urn:microsoft.com/office/officeart/2005/8/layout/default"/>
    <dgm:cxn modelId="{73E29939-77EC-6043-B8A8-4E4B7218E2FA}" type="presParOf" srcId="{DA5CBE18-7458-1A48-9DEB-6DB69BC00BFF}" destId="{BD7F7845-463E-704A-830C-307F230F96B2}" srcOrd="1" destOrd="0" presId="urn:microsoft.com/office/officeart/2005/8/layout/default"/>
    <dgm:cxn modelId="{B8ECFE9C-B031-7C4B-B908-ED6FF1B2E302}" type="presParOf" srcId="{DA5CBE18-7458-1A48-9DEB-6DB69BC00BFF}" destId="{CFD1A394-5BDB-3540-83D1-A3DCB5A7DCB8}" srcOrd="2" destOrd="0" presId="urn:microsoft.com/office/officeart/2005/8/layout/default"/>
    <dgm:cxn modelId="{327E65B4-8E06-D14C-A43E-D5CB73736C7A}" type="presParOf" srcId="{DA5CBE18-7458-1A48-9DEB-6DB69BC00BFF}" destId="{59A3EC33-D4E7-5346-ACD7-2059DCA2B555}" srcOrd="3" destOrd="0" presId="urn:microsoft.com/office/officeart/2005/8/layout/default"/>
    <dgm:cxn modelId="{F66795B0-BC64-5B49-AF1A-C5EE83B90BED}" type="presParOf" srcId="{DA5CBE18-7458-1A48-9DEB-6DB69BC00BFF}" destId="{D547ED65-C984-994A-A250-8749DDA1E442}" srcOrd="4" destOrd="0" presId="urn:microsoft.com/office/officeart/2005/8/layout/default"/>
    <dgm:cxn modelId="{9EEC65F8-CD3A-3C44-8FF4-5FBECD97E7C2}" type="presParOf" srcId="{DA5CBE18-7458-1A48-9DEB-6DB69BC00BFF}" destId="{856E8B25-E2D1-7F40-853F-D25A8BFC6575}" srcOrd="5" destOrd="0" presId="urn:microsoft.com/office/officeart/2005/8/layout/default"/>
    <dgm:cxn modelId="{877396B4-54A8-9748-BC8B-2787198C270B}" type="presParOf" srcId="{DA5CBE18-7458-1A48-9DEB-6DB69BC00BFF}" destId="{B401FE7D-6B9E-8845-B5F1-0D77DC67371E}"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122FD7C-D0A5-E54A-91D7-691BD390149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FF6F80BE-881A-BF40-BF32-049B5B5C0C27}">
      <dgm:prSet phldrT="[Text]"/>
      <dgm:spPr/>
      <dgm:t>
        <a:bodyPr/>
        <a:lstStyle/>
        <a:p>
          <a:r>
            <a:rPr lang="en-US" dirty="0" smtClean="0"/>
            <a:t>What are the qualifications of the author?</a:t>
          </a:r>
          <a:endParaRPr lang="en-US" dirty="0"/>
        </a:p>
      </dgm:t>
    </dgm:pt>
    <dgm:pt modelId="{D64078BE-C405-8D42-B1B1-F084E1C7CD2F}" type="parTrans" cxnId="{0D8CAEAF-A345-4540-9D46-6011D2D4C899}">
      <dgm:prSet/>
      <dgm:spPr/>
      <dgm:t>
        <a:bodyPr/>
        <a:lstStyle/>
        <a:p>
          <a:endParaRPr lang="en-US"/>
        </a:p>
      </dgm:t>
    </dgm:pt>
    <dgm:pt modelId="{0DCC6227-28FE-4946-989F-285F5B5CA0E0}" type="sibTrans" cxnId="{0D8CAEAF-A345-4540-9D46-6011D2D4C899}">
      <dgm:prSet/>
      <dgm:spPr/>
      <dgm:t>
        <a:bodyPr/>
        <a:lstStyle/>
        <a:p>
          <a:endParaRPr lang="en-US"/>
        </a:p>
      </dgm:t>
    </dgm:pt>
    <dgm:pt modelId="{1E0D88E4-AA8D-9747-ADCF-1E8EE89441D8}">
      <dgm:prSet phldrT="[Text]"/>
      <dgm:spPr/>
      <dgm:t>
        <a:bodyPr/>
        <a:lstStyle/>
        <a:p>
          <a:r>
            <a:rPr lang="en-US" dirty="0" smtClean="0"/>
            <a:t>Are the facts accurate? </a:t>
          </a:r>
          <a:endParaRPr lang="en-US" dirty="0"/>
        </a:p>
      </dgm:t>
    </dgm:pt>
    <dgm:pt modelId="{39B84678-7AF5-BE41-8263-9C45BC0D2B1D}" type="parTrans" cxnId="{A68D4000-387B-6C44-A205-D657A90B70D6}">
      <dgm:prSet/>
      <dgm:spPr/>
      <dgm:t>
        <a:bodyPr/>
        <a:lstStyle/>
        <a:p>
          <a:endParaRPr lang="en-US"/>
        </a:p>
      </dgm:t>
    </dgm:pt>
    <dgm:pt modelId="{24A9CE3D-E4F5-E940-938D-C5A43C2870E0}" type="sibTrans" cxnId="{A68D4000-387B-6C44-A205-D657A90B70D6}">
      <dgm:prSet/>
      <dgm:spPr/>
      <dgm:t>
        <a:bodyPr/>
        <a:lstStyle/>
        <a:p>
          <a:endParaRPr lang="en-US"/>
        </a:p>
      </dgm:t>
    </dgm:pt>
    <dgm:pt modelId="{764C7D67-FBBE-404A-ABD2-8E76A4CCB2E2}">
      <dgm:prSet phldrT="[Text]"/>
      <dgm:spPr/>
      <dgm:t>
        <a:bodyPr/>
        <a:lstStyle/>
        <a:p>
          <a:r>
            <a:rPr lang="en-US" dirty="0" smtClean="0"/>
            <a:t>What is the purpose and scope of the piece? </a:t>
          </a:r>
          <a:endParaRPr lang="en-US" dirty="0"/>
        </a:p>
      </dgm:t>
    </dgm:pt>
    <dgm:pt modelId="{296F6D7B-56D1-0649-B77B-DB388824D592}" type="parTrans" cxnId="{5983161B-175C-DE4A-B2A1-A7AF4CF9D400}">
      <dgm:prSet/>
      <dgm:spPr/>
      <dgm:t>
        <a:bodyPr/>
        <a:lstStyle/>
        <a:p>
          <a:endParaRPr lang="en-US"/>
        </a:p>
      </dgm:t>
    </dgm:pt>
    <dgm:pt modelId="{572168CC-2294-0644-8D8D-59502F5F8303}" type="sibTrans" cxnId="{5983161B-175C-DE4A-B2A1-A7AF4CF9D400}">
      <dgm:prSet/>
      <dgm:spPr/>
      <dgm:t>
        <a:bodyPr/>
        <a:lstStyle/>
        <a:p>
          <a:endParaRPr lang="en-US"/>
        </a:p>
      </dgm:t>
    </dgm:pt>
    <dgm:pt modelId="{D7499755-EF95-7045-B17F-1AC8DC809ADE}">
      <dgm:prSet phldrT="[Text]"/>
      <dgm:spPr/>
      <dgm:t>
        <a:bodyPr/>
        <a:lstStyle/>
        <a:p>
          <a:r>
            <a:rPr lang="en-US" dirty="0" smtClean="0"/>
            <a:t>Look at their website or the back flap of book to gain background knowledge on author </a:t>
          </a:r>
        </a:p>
      </dgm:t>
    </dgm:pt>
    <dgm:pt modelId="{C2A10F3F-D22E-DA47-8D77-D53F9472BADD}" type="parTrans" cxnId="{792B06A8-953F-8141-A270-6114EA3F3039}">
      <dgm:prSet/>
      <dgm:spPr/>
      <dgm:t>
        <a:bodyPr/>
        <a:lstStyle/>
        <a:p>
          <a:endParaRPr lang="en-US"/>
        </a:p>
      </dgm:t>
    </dgm:pt>
    <dgm:pt modelId="{6C8B58A0-CE16-3F41-8CDE-18924EA87DFA}" type="sibTrans" cxnId="{792B06A8-953F-8141-A270-6114EA3F3039}">
      <dgm:prSet/>
      <dgm:spPr/>
      <dgm:t>
        <a:bodyPr/>
        <a:lstStyle/>
        <a:p>
          <a:endParaRPr lang="en-US"/>
        </a:p>
      </dgm:t>
    </dgm:pt>
    <dgm:pt modelId="{DA797D8E-EEEE-F943-AACF-1A918F601EDA}">
      <dgm:prSet phldrT="[Text]"/>
      <dgm:spPr/>
      <dgm:t>
        <a:bodyPr/>
        <a:lstStyle/>
        <a:p>
          <a:r>
            <a:rPr lang="en-US" dirty="0" smtClean="0"/>
            <a:t>Read the author's notes</a:t>
          </a:r>
        </a:p>
      </dgm:t>
    </dgm:pt>
    <dgm:pt modelId="{14AB2CE2-69D3-E94E-9F1C-CE440C4ED8C6}" type="parTrans" cxnId="{DA9F794A-64A0-A145-A312-2972567B4919}">
      <dgm:prSet/>
      <dgm:spPr/>
      <dgm:t>
        <a:bodyPr/>
        <a:lstStyle/>
        <a:p>
          <a:endParaRPr lang="en-US"/>
        </a:p>
      </dgm:t>
    </dgm:pt>
    <dgm:pt modelId="{DB319B33-EA41-E942-9CFA-995BB33DB846}" type="sibTrans" cxnId="{DA9F794A-64A0-A145-A312-2972567B4919}">
      <dgm:prSet/>
      <dgm:spPr/>
      <dgm:t>
        <a:bodyPr/>
        <a:lstStyle/>
        <a:p>
          <a:endParaRPr lang="en-US"/>
        </a:p>
      </dgm:t>
    </dgm:pt>
    <dgm:pt modelId="{F8D2843B-00F0-6949-A365-0FF8C9C13004}">
      <dgm:prSet phldrT="[Text]"/>
      <dgm:spPr/>
      <dgm:t>
        <a:bodyPr/>
        <a:lstStyle/>
        <a:p>
          <a:r>
            <a:rPr lang="en-US" dirty="0" smtClean="0"/>
            <a:t>We are not expected to be experts in all fields but we do need to know how to find resources to help us find good books. </a:t>
          </a:r>
        </a:p>
      </dgm:t>
    </dgm:pt>
    <dgm:pt modelId="{BAC03849-4424-9942-BCEC-3A5B241CEC0E}" type="parTrans" cxnId="{4FFD9574-30B3-1F41-A034-B5B7FC5DED92}">
      <dgm:prSet/>
      <dgm:spPr/>
      <dgm:t>
        <a:bodyPr/>
        <a:lstStyle/>
        <a:p>
          <a:endParaRPr lang="en-US"/>
        </a:p>
      </dgm:t>
    </dgm:pt>
    <dgm:pt modelId="{1DD723C0-9C64-0141-9F76-93A0137F237F}" type="sibTrans" cxnId="{4FFD9574-30B3-1F41-A034-B5B7FC5DED92}">
      <dgm:prSet/>
      <dgm:spPr/>
      <dgm:t>
        <a:bodyPr/>
        <a:lstStyle/>
        <a:p>
          <a:endParaRPr lang="en-US"/>
        </a:p>
      </dgm:t>
    </dgm:pt>
    <dgm:pt modelId="{3BBEE211-7B2A-CB48-9F84-14921F6A1010}">
      <dgm:prSet phldrT="[Text]"/>
      <dgm:spPr/>
      <dgm:t>
        <a:bodyPr/>
        <a:lstStyle/>
        <a:p>
          <a:r>
            <a:rPr lang="en-US" dirty="0" smtClean="0"/>
            <a:t>We can use resources like the Council</a:t>
          </a:r>
          <a:r>
            <a:rPr lang="en-US" baseline="0" dirty="0" smtClean="0"/>
            <a:t> on Books for Children’s</a:t>
          </a:r>
          <a:r>
            <a:rPr lang="en-US" dirty="0" smtClean="0"/>
            <a:t> list and see recommendations from content area professionals like the National</a:t>
          </a:r>
          <a:r>
            <a:rPr lang="en-US" baseline="0" dirty="0" smtClean="0"/>
            <a:t> Science Teachers Association. </a:t>
          </a:r>
          <a:endParaRPr lang="en-US" dirty="0" smtClean="0"/>
        </a:p>
      </dgm:t>
    </dgm:pt>
    <dgm:pt modelId="{EEEC7670-354E-864E-83F0-60E123FCDBA8}" type="parTrans" cxnId="{62B3B755-9A6B-064D-916C-1296FA1ED59C}">
      <dgm:prSet/>
      <dgm:spPr/>
      <dgm:t>
        <a:bodyPr/>
        <a:lstStyle/>
        <a:p>
          <a:endParaRPr lang="en-US"/>
        </a:p>
      </dgm:t>
    </dgm:pt>
    <dgm:pt modelId="{BA5B6003-6013-E247-B015-B1DA62507F89}" type="sibTrans" cxnId="{62B3B755-9A6B-064D-916C-1296FA1ED59C}">
      <dgm:prSet/>
      <dgm:spPr/>
      <dgm:t>
        <a:bodyPr/>
        <a:lstStyle/>
        <a:p>
          <a:endParaRPr lang="en-US"/>
        </a:p>
      </dgm:t>
    </dgm:pt>
    <dgm:pt modelId="{B502C3CD-D730-C743-AB6D-94E673630D6F}">
      <dgm:prSet phldrT="[Text]"/>
      <dgm:spPr/>
      <dgm:t>
        <a:bodyPr/>
        <a:lstStyle/>
        <a:p>
          <a:r>
            <a:rPr lang="en-US" dirty="0" smtClean="0"/>
            <a:t>Is it broad or narrow?</a:t>
          </a:r>
          <a:endParaRPr lang="en-US" dirty="0"/>
        </a:p>
      </dgm:t>
    </dgm:pt>
    <dgm:pt modelId="{0CB68EA1-4588-664F-956A-611113FD190E}" type="parTrans" cxnId="{00F6F8CF-AA42-834E-80AE-CA7D655813E9}">
      <dgm:prSet/>
      <dgm:spPr/>
      <dgm:t>
        <a:bodyPr/>
        <a:lstStyle/>
        <a:p>
          <a:endParaRPr lang="en-US"/>
        </a:p>
      </dgm:t>
    </dgm:pt>
    <dgm:pt modelId="{38307322-7132-F444-B1FD-B7035D159302}" type="sibTrans" cxnId="{00F6F8CF-AA42-834E-80AE-CA7D655813E9}">
      <dgm:prSet/>
      <dgm:spPr/>
      <dgm:t>
        <a:bodyPr/>
        <a:lstStyle/>
        <a:p>
          <a:endParaRPr lang="en-US"/>
        </a:p>
      </dgm:t>
    </dgm:pt>
    <dgm:pt modelId="{F631B3D5-9A73-7C4D-B924-68209452C024}">
      <dgm:prSet phldrT="[Text]"/>
      <dgm:spPr/>
      <dgm:t>
        <a:bodyPr/>
        <a:lstStyle/>
        <a:p>
          <a:r>
            <a:rPr lang="en-US" dirty="0" smtClean="0"/>
            <a:t>Your library should contain a little bit of both.</a:t>
          </a:r>
          <a:endParaRPr lang="en-US" dirty="0"/>
        </a:p>
      </dgm:t>
    </dgm:pt>
    <dgm:pt modelId="{CCF11F1C-4737-444A-9A0C-BDB79CC3CE89}" type="parTrans" cxnId="{C62DA471-0312-7A49-ADF7-E092DD663403}">
      <dgm:prSet/>
      <dgm:spPr/>
      <dgm:t>
        <a:bodyPr/>
        <a:lstStyle/>
        <a:p>
          <a:endParaRPr lang="en-US"/>
        </a:p>
      </dgm:t>
    </dgm:pt>
    <dgm:pt modelId="{39A75F1C-920F-5340-805F-61A2CB74F6A4}" type="sibTrans" cxnId="{C62DA471-0312-7A49-ADF7-E092DD663403}">
      <dgm:prSet/>
      <dgm:spPr/>
      <dgm:t>
        <a:bodyPr/>
        <a:lstStyle/>
        <a:p>
          <a:endParaRPr lang="en-US"/>
        </a:p>
      </dgm:t>
    </dgm:pt>
    <dgm:pt modelId="{69D8052C-1232-734E-8960-CECECE725E3D}">
      <dgm:prSet phldrT="[Text]"/>
      <dgm:spPr/>
      <dgm:t>
        <a:bodyPr/>
        <a:lstStyle/>
        <a:p>
          <a:r>
            <a:rPr lang="en-US" dirty="0" smtClean="0"/>
            <a:t>Think about the organization of the book. Will it help children find what they need?</a:t>
          </a:r>
          <a:endParaRPr lang="en-US" dirty="0"/>
        </a:p>
      </dgm:t>
    </dgm:pt>
    <dgm:pt modelId="{05261B5A-A419-7744-8F86-57A6BA2F3AFB}" type="parTrans" cxnId="{85921948-CA07-6443-856A-E29276215455}">
      <dgm:prSet/>
      <dgm:spPr/>
      <dgm:t>
        <a:bodyPr/>
        <a:lstStyle/>
        <a:p>
          <a:endParaRPr lang="en-US"/>
        </a:p>
      </dgm:t>
    </dgm:pt>
    <dgm:pt modelId="{A94E2861-D1C6-AF46-AA0A-19C6460FCADE}" type="sibTrans" cxnId="{85921948-CA07-6443-856A-E29276215455}">
      <dgm:prSet/>
      <dgm:spPr/>
      <dgm:t>
        <a:bodyPr/>
        <a:lstStyle/>
        <a:p>
          <a:endParaRPr lang="en-US"/>
        </a:p>
      </dgm:t>
    </dgm:pt>
    <dgm:pt modelId="{BB7C9B86-204B-CC48-A670-2B31A40F2821}">
      <dgm:prSet phldrT="[Text]"/>
      <dgm:spPr/>
      <dgm:t>
        <a:bodyPr/>
        <a:lstStyle/>
        <a:p>
          <a:r>
            <a:rPr lang="en-US" dirty="0" smtClean="0"/>
            <a:t>Does it have a table of contents, index, glossary, and a bibliography?</a:t>
          </a:r>
          <a:endParaRPr lang="en-US" dirty="0"/>
        </a:p>
      </dgm:t>
    </dgm:pt>
    <dgm:pt modelId="{0A581AC3-2029-9F4E-B6AB-221F7A20DD0E}" type="parTrans" cxnId="{900C8FF4-7402-5743-BE5D-434AEB20B1E8}">
      <dgm:prSet/>
      <dgm:spPr/>
      <dgm:t>
        <a:bodyPr/>
        <a:lstStyle/>
        <a:p>
          <a:endParaRPr lang="en-US"/>
        </a:p>
      </dgm:t>
    </dgm:pt>
    <dgm:pt modelId="{659CFD31-DF03-4846-9283-84216F43EB1D}" type="sibTrans" cxnId="{900C8FF4-7402-5743-BE5D-434AEB20B1E8}">
      <dgm:prSet/>
      <dgm:spPr/>
      <dgm:t>
        <a:bodyPr/>
        <a:lstStyle/>
        <a:p>
          <a:endParaRPr lang="en-US"/>
        </a:p>
      </dgm:t>
    </dgm:pt>
    <dgm:pt modelId="{164613DF-9361-2A42-829E-CE21F4546E61}">
      <dgm:prSet phldrT="[Text]"/>
      <dgm:spPr/>
      <dgm:t>
        <a:bodyPr/>
        <a:lstStyle/>
        <a:p>
          <a:r>
            <a:rPr lang="en-US" dirty="0" smtClean="0"/>
            <a:t>Does it have a timeline and suggestions for further reading?</a:t>
          </a:r>
          <a:endParaRPr lang="en-US" dirty="0"/>
        </a:p>
      </dgm:t>
    </dgm:pt>
    <dgm:pt modelId="{4B493DC1-626F-8848-80B6-585909C6DAFB}" type="parTrans" cxnId="{5A2BF173-880F-1F4B-BE93-1BD91C0D816B}">
      <dgm:prSet/>
      <dgm:spPr/>
      <dgm:t>
        <a:bodyPr/>
        <a:lstStyle/>
        <a:p>
          <a:endParaRPr lang="en-US"/>
        </a:p>
      </dgm:t>
    </dgm:pt>
    <dgm:pt modelId="{FAAC0E81-4090-B743-9EAD-989D2D6214B3}" type="sibTrans" cxnId="{5A2BF173-880F-1F4B-BE93-1BD91C0D816B}">
      <dgm:prSet/>
      <dgm:spPr/>
      <dgm:t>
        <a:bodyPr/>
        <a:lstStyle/>
        <a:p>
          <a:endParaRPr lang="en-US"/>
        </a:p>
      </dgm:t>
    </dgm:pt>
    <dgm:pt modelId="{1A771605-1848-7741-9316-AF112E7DD93B}">
      <dgm:prSet phldrT="[Text]"/>
      <dgm:spPr/>
      <dgm:t>
        <a:bodyPr/>
        <a:lstStyle/>
        <a:p>
          <a:r>
            <a:rPr lang="en-US" dirty="0" smtClean="0"/>
            <a:t>What roles do visuals play?</a:t>
          </a:r>
          <a:endParaRPr lang="en-US" dirty="0"/>
        </a:p>
      </dgm:t>
    </dgm:pt>
    <dgm:pt modelId="{B9F2FADE-0783-4948-95AC-FE16A60B5825}" type="parTrans" cxnId="{00346D1F-C1C9-8242-B855-FC6A350AB77A}">
      <dgm:prSet/>
      <dgm:spPr/>
      <dgm:t>
        <a:bodyPr/>
        <a:lstStyle/>
        <a:p>
          <a:endParaRPr lang="en-US"/>
        </a:p>
      </dgm:t>
    </dgm:pt>
    <dgm:pt modelId="{39F8D6E8-56F0-B347-90A7-0E31F0DA5A30}" type="sibTrans" cxnId="{00346D1F-C1C9-8242-B855-FC6A350AB77A}">
      <dgm:prSet/>
      <dgm:spPr/>
      <dgm:t>
        <a:bodyPr/>
        <a:lstStyle/>
        <a:p>
          <a:endParaRPr lang="en-US"/>
        </a:p>
      </dgm:t>
    </dgm:pt>
    <dgm:pt modelId="{CE99D22F-0D68-9446-9D89-F84AEC779F32}">
      <dgm:prSet phldrT="[Text]"/>
      <dgm:spPr/>
      <dgm:t>
        <a:bodyPr/>
        <a:lstStyle/>
        <a:p>
          <a:r>
            <a:rPr lang="en-US" dirty="0" smtClean="0"/>
            <a:t>Are there call-out boxes, real life photographs, graphic organizers, charts,</a:t>
          </a:r>
          <a:r>
            <a:rPr lang="en-US" baseline="0" dirty="0" smtClean="0"/>
            <a:t> and maps</a:t>
          </a:r>
          <a:r>
            <a:rPr lang="en-US" dirty="0" smtClean="0"/>
            <a:t>?</a:t>
          </a:r>
          <a:endParaRPr lang="en-US" dirty="0"/>
        </a:p>
      </dgm:t>
    </dgm:pt>
    <dgm:pt modelId="{828B4538-7E65-2D4E-B9F7-A1550F1A1EA0}" type="parTrans" cxnId="{6DFB2373-1892-8844-9DD9-CE7211D13116}">
      <dgm:prSet/>
      <dgm:spPr/>
      <dgm:t>
        <a:bodyPr/>
        <a:lstStyle/>
        <a:p>
          <a:endParaRPr lang="en-US"/>
        </a:p>
      </dgm:t>
    </dgm:pt>
    <dgm:pt modelId="{0FC74866-4210-8C4E-85AD-DDC3827DBB80}" type="sibTrans" cxnId="{6DFB2373-1892-8844-9DD9-CE7211D13116}">
      <dgm:prSet/>
      <dgm:spPr/>
      <dgm:t>
        <a:bodyPr/>
        <a:lstStyle/>
        <a:p>
          <a:endParaRPr lang="en-US"/>
        </a:p>
      </dgm:t>
    </dgm:pt>
    <dgm:pt modelId="{41CA2ADF-4D06-284B-8700-E6911EA90E11}">
      <dgm:prSet phldrT="[Text]"/>
      <dgm:spPr/>
      <dgm:t>
        <a:bodyPr/>
        <a:lstStyle/>
        <a:p>
          <a:endParaRPr lang="en-US" dirty="0"/>
        </a:p>
      </dgm:t>
    </dgm:pt>
    <dgm:pt modelId="{0B2056BA-ED81-D840-81BD-31DC264A87E7}" type="parTrans" cxnId="{6CBCB44D-0DFA-B242-8DD8-034F37AF1A8A}">
      <dgm:prSet/>
      <dgm:spPr/>
      <dgm:t>
        <a:bodyPr/>
        <a:lstStyle/>
        <a:p>
          <a:endParaRPr lang="en-US"/>
        </a:p>
      </dgm:t>
    </dgm:pt>
    <dgm:pt modelId="{9AEF35F9-4451-7349-8D29-B15B823D114C}" type="sibTrans" cxnId="{6CBCB44D-0DFA-B242-8DD8-034F37AF1A8A}">
      <dgm:prSet/>
      <dgm:spPr/>
      <dgm:t>
        <a:bodyPr/>
        <a:lstStyle/>
        <a:p>
          <a:endParaRPr lang="en-US"/>
        </a:p>
      </dgm:t>
    </dgm:pt>
    <dgm:pt modelId="{DA2E1870-3170-DD44-93CC-DC710C87DF4B}">
      <dgm:prSet phldrT="[Text]"/>
      <dgm:spPr/>
      <dgm:t>
        <a:bodyPr/>
        <a:lstStyle/>
        <a:p>
          <a:r>
            <a:rPr lang="en-US" dirty="0" smtClean="0"/>
            <a:t>Do the visuals help break up the text?</a:t>
          </a:r>
          <a:endParaRPr lang="en-US" dirty="0"/>
        </a:p>
      </dgm:t>
    </dgm:pt>
    <dgm:pt modelId="{FDA75297-58FD-F749-8969-4723FD555B11}" type="parTrans" cxnId="{56490C6E-F9DF-5B4A-A45C-FF5307003303}">
      <dgm:prSet/>
      <dgm:spPr/>
      <dgm:t>
        <a:bodyPr/>
        <a:lstStyle/>
        <a:p>
          <a:endParaRPr lang="en-US"/>
        </a:p>
      </dgm:t>
    </dgm:pt>
    <dgm:pt modelId="{12207BF1-007A-CA46-AB6C-E3510F130259}" type="sibTrans" cxnId="{56490C6E-F9DF-5B4A-A45C-FF5307003303}">
      <dgm:prSet/>
      <dgm:spPr/>
      <dgm:t>
        <a:bodyPr/>
        <a:lstStyle/>
        <a:p>
          <a:endParaRPr lang="en-US"/>
        </a:p>
      </dgm:t>
    </dgm:pt>
    <dgm:pt modelId="{1C8BCECD-4304-F042-B808-1DC89CE019D2}" type="pres">
      <dgm:prSet presAssocID="{7122FD7C-D0A5-E54A-91D7-691BD3901491}" presName="linear" presStyleCnt="0">
        <dgm:presLayoutVars>
          <dgm:dir/>
          <dgm:animLvl val="lvl"/>
          <dgm:resizeHandles val="exact"/>
        </dgm:presLayoutVars>
      </dgm:prSet>
      <dgm:spPr/>
      <dgm:t>
        <a:bodyPr/>
        <a:lstStyle/>
        <a:p>
          <a:endParaRPr lang="en-US"/>
        </a:p>
      </dgm:t>
    </dgm:pt>
    <dgm:pt modelId="{EA328B69-4181-8944-B536-C62B9D01BA31}" type="pres">
      <dgm:prSet presAssocID="{FF6F80BE-881A-BF40-BF32-049B5B5C0C27}" presName="parentLin" presStyleCnt="0"/>
      <dgm:spPr/>
      <dgm:t>
        <a:bodyPr/>
        <a:lstStyle/>
        <a:p>
          <a:endParaRPr lang="en-US"/>
        </a:p>
      </dgm:t>
    </dgm:pt>
    <dgm:pt modelId="{B2150C89-80C8-3C40-9942-9296B99A1720}" type="pres">
      <dgm:prSet presAssocID="{FF6F80BE-881A-BF40-BF32-049B5B5C0C27}" presName="parentLeftMargin" presStyleLbl="node1" presStyleIdx="0" presStyleCnt="5"/>
      <dgm:spPr/>
      <dgm:t>
        <a:bodyPr/>
        <a:lstStyle/>
        <a:p>
          <a:endParaRPr lang="en-US"/>
        </a:p>
      </dgm:t>
    </dgm:pt>
    <dgm:pt modelId="{C7891DDE-2D68-C747-95FC-4D20811B3DAD}" type="pres">
      <dgm:prSet presAssocID="{FF6F80BE-881A-BF40-BF32-049B5B5C0C27}" presName="parentText" presStyleLbl="node1" presStyleIdx="0" presStyleCnt="5">
        <dgm:presLayoutVars>
          <dgm:chMax val="0"/>
          <dgm:bulletEnabled val="1"/>
        </dgm:presLayoutVars>
      </dgm:prSet>
      <dgm:spPr/>
      <dgm:t>
        <a:bodyPr/>
        <a:lstStyle/>
        <a:p>
          <a:endParaRPr lang="en-US"/>
        </a:p>
      </dgm:t>
    </dgm:pt>
    <dgm:pt modelId="{5410B331-0E51-9442-9E96-5CE8813E3172}" type="pres">
      <dgm:prSet presAssocID="{FF6F80BE-881A-BF40-BF32-049B5B5C0C27}" presName="negativeSpace" presStyleCnt="0"/>
      <dgm:spPr/>
      <dgm:t>
        <a:bodyPr/>
        <a:lstStyle/>
        <a:p>
          <a:endParaRPr lang="en-US"/>
        </a:p>
      </dgm:t>
    </dgm:pt>
    <dgm:pt modelId="{6F31D443-B31E-2B40-B56A-863E909DB8A7}" type="pres">
      <dgm:prSet presAssocID="{FF6F80BE-881A-BF40-BF32-049B5B5C0C27}" presName="childText" presStyleLbl="conFgAcc1" presStyleIdx="0" presStyleCnt="5">
        <dgm:presLayoutVars>
          <dgm:bulletEnabled val="1"/>
        </dgm:presLayoutVars>
      </dgm:prSet>
      <dgm:spPr/>
      <dgm:t>
        <a:bodyPr/>
        <a:lstStyle/>
        <a:p>
          <a:endParaRPr lang="en-US"/>
        </a:p>
      </dgm:t>
    </dgm:pt>
    <dgm:pt modelId="{247C0C51-4105-0D43-B60F-F6D65577EBC5}" type="pres">
      <dgm:prSet presAssocID="{0DCC6227-28FE-4946-989F-285F5B5CA0E0}" presName="spaceBetweenRectangles" presStyleCnt="0"/>
      <dgm:spPr/>
      <dgm:t>
        <a:bodyPr/>
        <a:lstStyle/>
        <a:p>
          <a:endParaRPr lang="en-US"/>
        </a:p>
      </dgm:t>
    </dgm:pt>
    <dgm:pt modelId="{A01582F5-A6DB-1D4B-9C59-C5A3764C2D96}" type="pres">
      <dgm:prSet presAssocID="{1E0D88E4-AA8D-9747-ADCF-1E8EE89441D8}" presName="parentLin" presStyleCnt="0"/>
      <dgm:spPr/>
      <dgm:t>
        <a:bodyPr/>
        <a:lstStyle/>
        <a:p>
          <a:endParaRPr lang="en-US"/>
        </a:p>
      </dgm:t>
    </dgm:pt>
    <dgm:pt modelId="{3D7FDB38-3951-C442-B0C5-7546EE808550}" type="pres">
      <dgm:prSet presAssocID="{1E0D88E4-AA8D-9747-ADCF-1E8EE89441D8}" presName="parentLeftMargin" presStyleLbl="node1" presStyleIdx="0" presStyleCnt="5"/>
      <dgm:spPr/>
      <dgm:t>
        <a:bodyPr/>
        <a:lstStyle/>
        <a:p>
          <a:endParaRPr lang="en-US"/>
        </a:p>
      </dgm:t>
    </dgm:pt>
    <dgm:pt modelId="{00C57EBD-D419-A045-B81E-A461433D97FD}" type="pres">
      <dgm:prSet presAssocID="{1E0D88E4-AA8D-9747-ADCF-1E8EE89441D8}" presName="parentText" presStyleLbl="node1" presStyleIdx="1" presStyleCnt="5">
        <dgm:presLayoutVars>
          <dgm:chMax val="0"/>
          <dgm:bulletEnabled val="1"/>
        </dgm:presLayoutVars>
      </dgm:prSet>
      <dgm:spPr/>
      <dgm:t>
        <a:bodyPr/>
        <a:lstStyle/>
        <a:p>
          <a:endParaRPr lang="en-US"/>
        </a:p>
      </dgm:t>
    </dgm:pt>
    <dgm:pt modelId="{3489786F-416F-4144-BB22-6619DDE495FC}" type="pres">
      <dgm:prSet presAssocID="{1E0D88E4-AA8D-9747-ADCF-1E8EE89441D8}" presName="negativeSpace" presStyleCnt="0"/>
      <dgm:spPr/>
      <dgm:t>
        <a:bodyPr/>
        <a:lstStyle/>
        <a:p>
          <a:endParaRPr lang="en-US"/>
        </a:p>
      </dgm:t>
    </dgm:pt>
    <dgm:pt modelId="{CE688568-65AA-1947-BBF6-6B76BE0BF8B4}" type="pres">
      <dgm:prSet presAssocID="{1E0D88E4-AA8D-9747-ADCF-1E8EE89441D8}" presName="childText" presStyleLbl="conFgAcc1" presStyleIdx="1" presStyleCnt="5">
        <dgm:presLayoutVars>
          <dgm:bulletEnabled val="1"/>
        </dgm:presLayoutVars>
      </dgm:prSet>
      <dgm:spPr/>
      <dgm:t>
        <a:bodyPr/>
        <a:lstStyle/>
        <a:p>
          <a:endParaRPr lang="en-US"/>
        </a:p>
      </dgm:t>
    </dgm:pt>
    <dgm:pt modelId="{97F0A2C9-26F1-D34D-BE38-4749ED5606BE}" type="pres">
      <dgm:prSet presAssocID="{24A9CE3D-E4F5-E940-938D-C5A43C2870E0}" presName="spaceBetweenRectangles" presStyleCnt="0"/>
      <dgm:spPr/>
      <dgm:t>
        <a:bodyPr/>
        <a:lstStyle/>
        <a:p>
          <a:endParaRPr lang="en-US"/>
        </a:p>
      </dgm:t>
    </dgm:pt>
    <dgm:pt modelId="{4FC6E918-2A73-554B-A48E-B75DAF463AD5}" type="pres">
      <dgm:prSet presAssocID="{764C7D67-FBBE-404A-ABD2-8E76A4CCB2E2}" presName="parentLin" presStyleCnt="0"/>
      <dgm:spPr/>
      <dgm:t>
        <a:bodyPr/>
        <a:lstStyle/>
        <a:p>
          <a:endParaRPr lang="en-US"/>
        </a:p>
      </dgm:t>
    </dgm:pt>
    <dgm:pt modelId="{B62F722E-0119-894C-B273-10375F624559}" type="pres">
      <dgm:prSet presAssocID="{764C7D67-FBBE-404A-ABD2-8E76A4CCB2E2}" presName="parentLeftMargin" presStyleLbl="node1" presStyleIdx="1" presStyleCnt="5"/>
      <dgm:spPr/>
      <dgm:t>
        <a:bodyPr/>
        <a:lstStyle/>
        <a:p>
          <a:endParaRPr lang="en-US"/>
        </a:p>
      </dgm:t>
    </dgm:pt>
    <dgm:pt modelId="{1F9DA9DE-2ECD-1844-A5DA-42477F18CF48}" type="pres">
      <dgm:prSet presAssocID="{764C7D67-FBBE-404A-ABD2-8E76A4CCB2E2}" presName="parentText" presStyleLbl="node1" presStyleIdx="2" presStyleCnt="5">
        <dgm:presLayoutVars>
          <dgm:chMax val="0"/>
          <dgm:bulletEnabled val="1"/>
        </dgm:presLayoutVars>
      </dgm:prSet>
      <dgm:spPr/>
      <dgm:t>
        <a:bodyPr/>
        <a:lstStyle/>
        <a:p>
          <a:endParaRPr lang="en-US"/>
        </a:p>
      </dgm:t>
    </dgm:pt>
    <dgm:pt modelId="{312B5A0A-0B2A-E846-9825-5B8CD8DCBBD5}" type="pres">
      <dgm:prSet presAssocID="{764C7D67-FBBE-404A-ABD2-8E76A4CCB2E2}" presName="negativeSpace" presStyleCnt="0"/>
      <dgm:spPr/>
      <dgm:t>
        <a:bodyPr/>
        <a:lstStyle/>
        <a:p>
          <a:endParaRPr lang="en-US"/>
        </a:p>
      </dgm:t>
    </dgm:pt>
    <dgm:pt modelId="{DE7B7196-85D6-B948-B544-E40F3B02C645}" type="pres">
      <dgm:prSet presAssocID="{764C7D67-FBBE-404A-ABD2-8E76A4CCB2E2}" presName="childText" presStyleLbl="conFgAcc1" presStyleIdx="2" presStyleCnt="5">
        <dgm:presLayoutVars>
          <dgm:bulletEnabled val="1"/>
        </dgm:presLayoutVars>
      </dgm:prSet>
      <dgm:spPr/>
      <dgm:t>
        <a:bodyPr/>
        <a:lstStyle/>
        <a:p>
          <a:endParaRPr lang="en-US"/>
        </a:p>
      </dgm:t>
    </dgm:pt>
    <dgm:pt modelId="{5707C11C-238A-4B4B-B257-4766565AE61D}" type="pres">
      <dgm:prSet presAssocID="{572168CC-2294-0644-8D8D-59502F5F8303}" presName="spaceBetweenRectangles" presStyleCnt="0"/>
      <dgm:spPr/>
      <dgm:t>
        <a:bodyPr/>
        <a:lstStyle/>
        <a:p>
          <a:endParaRPr lang="en-US"/>
        </a:p>
      </dgm:t>
    </dgm:pt>
    <dgm:pt modelId="{93E1B0E9-8128-E745-832B-3DF83151C48D}" type="pres">
      <dgm:prSet presAssocID="{69D8052C-1232-734E-8960-CECECE725E3D}" presName="parentLin" presStyleCnt="0"/>
      <dgm:spPr/>
      <dgm:t>
        <a:bodyPr/>
        <a:lstStyle/>
        <a:p>
          <a:endParaRPr lang="en-US"/>
        </a:p>
      </dgm:t>
    </dgm:pt>
    <dgm:pt modelId="{1945B826-AA1E-4F47-A2CA-74AEF1466E31}" type="pres">
      <dgm:prSet presAssocID="{69D8052C-1232-734E-8960-CECECE725E3D}" presName="parentLeftMargin" presStyleLbl="node1" presStyleIdx="2" presStyleCnt="5"/>
      <dgm:spPr/>
      <dgm:t>
        <a:bodyPr/>
        <a:lstStyle/>
        <a:p>
          <a:endParaRPr lang="en-US"/>
        </a:p>
      </dgm:t>
    </dgm:pt>
    <dgm:pt modelId="{E62A4B9B-31A4-1A46-806E-2E45EAA8660F}" type="pres">
      <dgm:prSet presAssocID="{69D8052C-1232-734E-8960-CECECE725E3D}" presName="parentText" presStyleLbl="node1" presStyleIdx="3" presStyleCnt="5">
        <dgm:presLayoutVars>
          <dgm:chMax val="0"/>
          <dgm:bulletEnabled val="1"/>
        </dgm:presLayoutVars>
      </dgm:prSet>
      <dgm:spPr/>
      <dgm:t>
        <a:bodyPr/>
        <a:lstStyle/>
        <a:p>
          <a:endParaRPr lang="en-US"/>
        </a:p>
      </dgm:t>
    </dgm:pt>
    <dgm:pt modelId="{AC83FA9A-7918-6945-888E-A9EF0D72FDC9}" type="pres">
      <dgm:prSet presAssocID="{69D8052C-1232-734E-8960-CECECE725E3D}" presName="negativeSpace" presStyleCnt="0"/>
      <dgm:spPr/>
      <dgm:t>
        <a:bodyPr/>
        <a:lstStyle/>
        <a:p>
          <a:endParaRPr lang="en-US"/>
        </a:p>
      </dgm:t>
    </dgm:pt>
    <dgm:pt modelId="{38B2FCC9-F1A5-3E43-822F-9FB450865FC0}" type="pres">
      <dgm:prSet presAssocID="{69D8052C-1232-734E-8960-CECECE725E3D}" presName="childText" presStyleLbl="conFgAcc1" presStyleIdx="3" presStyleCnt="5">
        <dgm:presLayoutVars>
          <dgm:bulletEnabled val="1"/>
        </dgm:presLayoutVars>
      </dgm:prSet>
      <dgm:spPr/>
      <dgm:t>
        <a:bodyPr/>
        <a:lstStyle/>
        <a:p>
          <a:endParaRPr lang="en-US"/>
        </a:p>
      </dgm:t>
    </dgm:pt>
    <dgm:pt modelId="{71924EA3-1443-2141-8219-AE02ACAA36F0}" type="pres">
      <dgm:prSet presAssocID="{A94E2861-D1C6-AF46-AA0A-19C6460FCADE}" presName="spaceBetweenRectangles" presStyleCnt="0"/>
      <dgm:spPr/>
      <dgm:t>
        <a:bodyPr/>
        <a:lstStyle/>
        <a:p>
          <a:endParaRPr lang="en-US"/>
        </a:p>
      </dgm:t>
    </dgm:pt>
    <dgm:pt modelId="{447093D4-3049-2C45-BB21-B41467E4643E}" type="pres">
      <dgm:prSet presAssocID="{1A771605-1848-7741-9316-AF112E7DD93B}" presName="parentLin" presStyleCnt="0"/>
      <dgm:spPr/>
      <dgm:t>
        <a:bodyPr/>
        <a:lstStyle/>
        <a:p>
          <a:endParaRPr lang="en-US"/>
        </a:p>
      </dgm:t>
    </dgm:pt>
    <dgm:pt modelId="{3F91584F-1D4A-D143-9CF5-1372C8370094}" type="pres">
      <dgm:prSet presAssocID="{1A771605-1848-7741-9316-AF112E7DD93B}" presName="parentLeftMargin" presStyleLbl="node1" presStyleIdx="3" presStyleCnt="5"/>
      <dgm:spPr/>
      <dgm:t>
        <a:bodyPr/>
        <a:lstStyle/>
        <a:p>
          <a:endParaRPr lang="en-US"/>
        </a:p>
      </dgm:t>
    </dgm:pt>
    <dgm:pt modelId="{851D833C-8352-8049-903B-853ED758B7FB}" type="pres">
      <dgm:prSet presAssocID="{1A771605-1848-7741-9316-AF112E7DD93B}" presName="parentText" presStyleLbl="node1" presStyleIdx="4" presStyleCnt="5">
        <dgm:presLayoutVars>
          <dgm:chMax val="0"/>
          <dgm:bulletEnabled val="1"/>
        </dgm:presLayoutVars>
      </dgm:prSet>
      <dgm:spPr/>
      <dgm:t>
        <a:bodyPr/>
        <a:lstStyle/>
        <a:p>
          <a:endParaRPr lang="en-US"/>
        </a:p>
      </dgm:t>
    </dgm:pt>
    <dgm:pt modelId="{80CFA901-7A5E-4D42-B076-B486D3F6C2E6}" type="pres">
      <dgm:prSet presAssocID="{1A771605-1848-7741-9316-AF112E7DD93B}" presName="negativeSpace" presStyleCnt="0"/>
      <dgm:spPr/>
      <dgm:t>
        <a:bodyPr/>
        <a:lstStyle/>
        <a:p>
          <a:endParaRPr lang="en-US"/>
        </a:p>
      </dgm:t>
    </dgm:pt>
    <dgm:pt modelId="{6795F4FB-7DD1-B047-A45E-350DD241B1EE}" type="pres">
      <dgm:prSet presAssocID="{1A771605-1848-7741-9316-AF112E7DD93B}" presName="childText" presStyleLbl="conFgAcc1" presStyleIdx="4" presStyleCnt="5">
        <dgm:presLayoutVars>
          <dgm:bulletEnabled val="1"/>
        </dgm:presLayoutVars>
      </dgm:prSet>
      <dgm:spPr/>
      <dgm:t>
        <a:bodyPr/>
        <a:lstStyle/>
        <a:p>
          <a:endParaRPr lang="en-US"/>
        </a:p>
      </dgm:t>
    </dgm:pt>
  </dgm:ptLst>
  <dgm:cxnLst>
    <dgm:cxn modelId="{4FFD9574-30B3-1F41-A034-B5B7FC5DED92}" srcId="{1E0D88E4-AA8D-9747-ADCF-1E8EE89441D8}" destId="{F8D2843B-00F0-6949-A365-0FF8C9C13004}" srcOrd="0" destOrd="0" parTransId="{BAC03849-4424-9942-BCEC-3A5B241CEC0E}" sibTransId="{1DD723C0-9C64-0141-9F76-93A0137F237F}"/>
    <dgm:cxn modelId="{CE9BC833-76DC-0F41-9A7D-6FFA2F24519B}" type="presOf" srcId="{1E0D88E4-AA8D-9747-ADCF-1E8EE89441D8}" destId="{00C57EBD-D419-A045-B81E-A461433D97FD}" srcOrd="1" destOrd="0" presId="urn:microsoft.com/office/officeart/2005/8/layout/list1"/>
    <dgm:cxn modelId="{DA9F794A-64A0-A145-A312-2972567B4919}" srcId="{FF6F80BE-881A-BF40-BF32-049B5B5C0C27}" destId="{DA797D8E-EEEE-F943-AACF-1A918F601EDA}" srcOrd="1" destOrd="0" parTransId="{14AB2CE2-69D3-E94E-9F1C-CE440C4ED8C6}" sibTransId="{DB319B33-EA41-E942-9CFA-995BB33DB846}"/>
    <dgm:cxn modelId="{85921948-CA07-6443-856A-E29276215455}" srcId="{7122FD7C-D0A5-E54A-91D7-691BD3901491}" destId="{69D8052C-1232-734E-8960-CECECE725E3D}" srcOrd="3" destOrd="0" parTransId="{05261B5A-A419-7744-8F86-57A6BA2F3AFB}" sibTransId="{A94E2861-D1C6-AF46-AA0A-19C6460FCADE}"/>
    <dgm:cxn modelId="{6CBCB44D-0DFA-B242-8DD8-034F37AF1A8A}" srcId="{1A771605-1848-7741-9316-AF112E7DD93B}" destId="{41CA2ADF-4D06-284B-8700-E6911EA90E11}" srcOrd="2" destOrd="0" parTransId="{0B2056BA-ED81-D840-81BD-31DC264A87E7}" sibTransId="{9AEF35F9-4451-7349-8D29-B15B823D114C}"/>
    <dgm:cxn modelId="{5983161B-175C-DE4A-B2A1-A7AF4CF9D400}" srcId="{7122FD7C-D0A5-E54A-91D7-691BD3901491}" destId="{764C7D67-FBBE-404A-ABD2-8E76A4CCB2E2}" srcOrd="2" destOrd="0" parTransId="{296F6D7B-56D1-0649-B77B-DB388824D592}" sibTransId="{572168CC-2294-0644-8D8D-59502F5F8303}"/>
    <dgm:cxn modelId="{90343E91-454A-E741-94E3-D88E90A3CF5B}" type="presOf" srcId="{69D8052C-1232-734E-8960-CECECE725E3D}" destId="{1945B826-AA1E-4F47-A2CA-74AEF1466E31}" srcOrd="0" destOrd="0" presId="urn:microsoft.com/office/officeart/2005/8/layout/list1"/>
    <dgm:cxn modelId="{59E014CA-62D1-F049-9DD5-409A66DE055B}" type="presOf" srcId="{D7499755-EF95-7045-B17F-1AC8DC809ADE}" destId="{6F31D443-B31E-2B40-B56A-863E909DB8A7}" srcOrd="0" destOrd="0" presId="urn:microsoft.com/office/officeart/2005/8/layout/list1"/>
    <dgm:cxn modelId="{64C9E754-2F64-9449-A370-1557DF113BD4}" type="presOf" srcId="{BB7C9B86-204B-CC48-A670-2B31A40F2821}" destId="{38B2FCC9-F1A5-3E43-822F-9FB450865FC0}" srcOrd="0" destOrd="0" presId="urn:microsoft.com/office/officeart/2005/8/layout/list1"/>
    <dgm:cxn modelId="{8CC53D02-DA45-DD4D-A4D8-D99E8231B443}" type="presOf" srcId="{164613DF-9361-2A42-829E-CE21F4546E61}" destId="{38B2FCC9-F1A5-3E43-822F-9FB450865FC0}" srcOrd="0" destOrd="1" presId="urn:microsoft.com/office/officeart/2005/8/layout/list1"/>
    <dgm:cxn modelId="{71EC19F8-5024-E74E-806B-9D571678C264}" type="presOf" srcId="{FF6F80BE-881A-BF40-BF32-049B5B5C0C27}" destId="{C7891DDE-2D68-C747-95FC-4D20811B3DAD}" srcOrd="1" destOrd="0" presId="urn:microsoft.com/office/officeart/2005/8/layout/list1"/>
    <dgm:cxn modelId="{0D8CAEAF-A345-4540-9D46-6011D2D4C899}" srcId="{7122FD7C-D0A5-E54A-91D7-691BD3901491}" destId="{FF6F80BE-881A-BF40-BF32-049B5B5C0C27}" srcOrd="0" destOrd="0" parTransId="{D64078BE-C405-8D42-B1B1-F084E1C7CD2F}" sibTransId="{0DCC6227-28FE-4946-989F-285F5B5CA0E0}"/>
    <dgm:cxn modelId="{00346D1F-C1C9-8242-B855-FC6A350AB77A}" srcId="{7122FD7C-D0A5-E54A-91D7-691BD3901491}" destId="{1A771605-1848-7741-9316-AF112E7DD93B}" srcOrd="4" destOrd="0" parTransId="{B9F2FADE-0783-4948-95AC-FE16A60B5825}" sibTransId="{39F8D6E8-56F0-B347-90A7-0E31F0DA5A30}"/>
    <dgm:cxn modelId="{B0C9E2AB-48EA-914C-A089-25411D331E4B}" type="presOf" srcId="{1A771605-1848-7741-9316-AF112E7DD93B}" destId="{851D833C-8352-8049-903B-853ED758B7FB}" srcOrd="1" destOrd="0" presId="urn:microsoft.com/office/officeart/2005/8/layout/list1"/>
    <dgm:cxn modelId="{EB0453ED-87CD-2846-9E1D-7E4A15E80811}" type="presOf" srcId="{764C7D67-FBBE-404A-ABD2-8E76A4CCB2E2}" destId="{B62F722E-0119-894C-B273-10375F624559}" srcOrd="0" destOrd="0" presId="urn:microsoft.com/office/officeart/2005/8/layout/list1"/>
    <dgm:cxn modelId="{06576356-E5DD-EE45-9262-9F1757353BB9}" type="presOf" srcId="{F631B3D5-9A73-7C4D-B924-68209452C024}" destId="{DE7B7196-85D6-B948-B544-E40F3B02C645}" srcOrd="0" destOrd="1" presId="urn:microsoft.com/office/officeart/2005/8/layout/list1"/>
    <dgm:cxn modelId="{900C8FF4-7402-5743-BE5D-434AEB20B1E8}" srcId="{69D8052C-1232-734E-8960-CECECE725E3D}" destId="{BB7C9B86-204B-CC48-A670-2B31A40F2821}" srcOrd="0" destOrd="0" parTransId="{0A581AC3-2029-9F4E-B6AB-221F7A20DD0E}" sibTransId="{659CFD31-DF03-4846-9283-84216F43EB1D}"/>
    <dgm:cxn modelId="{4B5173E3-2455-CB43-A02E-94BD9D00B98E}" type="presOf" srcId="{B502C3CD-D730-C743-AB6D-94E673630D6F}" destId="{DE7B7196-85D6-B948-B544-E40F3B02C645}" srcOrd="0" destOrd="0" presId="urn:microsoft.com/office/officeart/2005/8/layout/list1"/>
    <dgm:cxn modelId="{4850FF63-3527-B645-9EF8-5F7FCA10D870}" type="presOf" srcId="{7122FD7C-D0A5-E54A-91D7-691BD3901491}" destId="{1C8BCECD-4304-F042-B808-1DC89CE019D2}" srcOrd="0" destOrd="0" presId="urn:microsoft.com/office/officeart/2005/8/layout/list1"/>
    <dgm:cxn modelId="{56490C6E-F9DF-5B4A-A45C-FF5307003303}" srcId="{1A771605-1848-7741-9316-AF112E7DD93B}" destId="{DA2E1870-3170-DD44-93CC-DC710C87DF4B}" srcOrd="1" destOrd="0" parTransId="{FDA75297-58FD-F749-8969-4723FD555B11}" sibTransId="{12207BF1-007A-CA46-AB6C-E3510F130259}"/>
    <dgm:cxn modelId="{5A2BF173-880F-1F4B-BE93-1BD91C0D816B}" srcId="{69D8052C-1232-734E-8960-CECECE725E3D}" destId="{164613DF-9361-2A42-829E-CE21F4546E61}" srcOrd="1" destOrd="0" parTransId="{4B493DC1-626F-8848-80B6-585909C6DAFB}" sibTransId="{FAAC0E81-4090-B743-9EAD-989D2D6214B3}"/>
    <dgm:cxn modelId="{792B06A8-953F-8141-A270-6114EA3F3039}" srcId="{FF6F80BE-881A-BF40-BF32-049B5B5C0C27}" destId="{D7499755-EF95-7045-B17F-1AC8DC809ADE}" srcOrd="0" destOrd="0" parTransId="{C2A10F3F-D22E-DA47-8D77-D53F9472BADD}" sibTransId="{6C8B58A0-CE16-3F41-8CDE-18924EA87DFA}"/>
    <dgm:cxn modelId="{6DFB2373-1892-8844-9DD9-CE7211D13116}" srcId="{1A771605-1848-7741-9316-AF112E7DD93B}" destId="{CE99D22F-0D68-9446-9D89-F84AEC779F32}" srcOrd="0" destOrd="0" parTransId="{828B4538-7E65-2D4E-B9F7-A1550F1A1EA0}" sibTransId="{0FC74866-4210-8C4E-85AD-DDC3827DBB80}"/>
    <dgm:cxn modelId="{AD11FEA4-F8C2-1044-B56B-56C17FDE9BA5}" type="presOf" srcId="{1A771605-1848-7741-9316-AF112E7DD93B}" destId="{3F91584F-1D4A-D143-9CF5-1372C8370094}" srcOrd="0" destOrd="0" presId="urn:microsoft.com/office/officeart/2005/8/layout/list1"/>
    <dgm:cxn modelId="{BAD5A138-1C61-A24A-B6F2-80B66C927B0E}" type="presOf" srcId="{FF6F80BE-881A-BF40-BF32-049B5B5C0C27}" destId="{B2150C89-80C8-3C40-9942-9296B99A1720}" srcOrd="0" destOrd="0" presId="urn:microsoft.com/office/officeart/2005/8/layout/list1"/>
    <dgm:cxn modelId="{C62DA471-0312-7A49-ADF7-E092DD663403}" srcId="{764C7D67-FBBE-404A-ABD2-8E76A4CCB2E2}" destId="{F631B3D5-9A73-7C4D-B924-68209452C024}" srcOrd="1" destOrd="0" parTransId="{CCF11F1C-4737-444A-9A0C-BDB79CC3CE89}" sibTransId="{39A75F1C-920F-5340-805F-61A2CB74F6A4}"/>
    <dgm:cxn modelId="{3FE1AE13-8D28-2949-8FBA-328B7168676D}" type="presOf" srcId="{3BBEE211-7B2A-CB48-9F84-14921F6A1010}" destId="{CE688568-65AA-1947-BBF6-6B76BE0BF8B4}" srcOrd="0" destOrd="1" presId="urn:microsoft.com/office/officeart/2005/8/layout/list1"/>
    <dgm:cxn modelId="{A1BD152E-3909-0D45-A857-F5AAC60100E5}" type="presOf" srcId="{69D8052C-1232-734E-8960-CECECE725E3D}" destId="{E62A4B9B-31A4-1A46-806E-2E45EAA8660F}" srcOrd="1" destOrd="0" presId="urn:microsoft.com/office/officeart/2005/8/layout/list1"/>
    <dgm:cxn modelId="{148EB31A-D195-5C43-8F0A-9E431F9B96CB}" type="presOf" srcId="{F8D2843B-00F0-6949-A365-0FF8C9C13004}" destId="{CE688568-65AA-1947-BBF6-6B76BE0BF8B4}" srcOrd="0" destOrd="0" presId="urn:microsoft.com/office/officeart/2005/8/layout/list1"/>
    <dgm:cxn modelId="{9D15A873-4FD7-9F48-B59D-42AF847A05A2}" type="presOf" srcId="{41CA2ADF-4D06-284B-8700-E6911EA90E11}" destId="{6795F4FB-7DD1-B047-A45E-350DD241B1EE}" srcOrd="0" destOrd="2" presId="urn:microsoft.com/office/officeart/2005/8/layout/list1"/>
    <dgm:cxn modelId="{00F6F8CF-AA42-834E-80AE-CA7D655813E9}" srcId="{764C7D67-FBBE-404A-ABD2-8E76A4CCB2E2}" destId="{B502C3CD-D730-C743-AB6D-94E673630D6F}" srcOrd="0" destOrd="0" parTransId="{0CB68EA1-4588-664F-956A-611113FD190E}" sibTransId="{38307322-7132-F444-B1FD-B7035D159302}"/>
    <dgm:cxn modelId="{7A0EC53D-2770-A248-ACE5-353B09A3A78E}" type="presOf" srcId="{DA797D8E-EEEE-F943-AACF-1A918F601EDA}" destId="{6F31D443-B31E-2B40-B56A-863E909DB8A7}" srcOrd="0" destOrd="1" presId="urn:microsoft.com/office/officeart/2005/8/layout/list1"/>
    <dgm:cxn modelId="{0C12EE54-AA9A-E54D-AD31-E24B5CCF5B16}" type="presOf" srcId="{CE99D22F-0D68-9446-9D89-F84AEC779F32}" destId="{6795F4FB-7DD1-B047-A45E-350DD241B1EE}" srcOrd="0" destOrd="0" presId="urn:microsoft.com/office/officeart/2005/8/layout/list1"/>
    <dgm:cxn modelId="{A68D4000-387B-6C44-A205-D657A90B70D6}" srcId="{7122FD7C-D0A5-E54A-91D7-691BD3901491}" destId="{1E0D88E4-AA8D-9747-ADCF-1E8EE89441D8}" srcOrd="1" destOrd="0" parTransId="{39B84678-7AF5-BE41-8263-9C45BC0D2B1D}" sibTransId="{24A9CE3D-E4F5-E940-938D-C5A43C2870E0}"/>
    <dgm:cxn modelId="{62B3B755-9A6B-064D-916C-1296FA1ED59C}" srcId="{1E0D88E4-AA8D-9747-ADCF-1E8EE89441D8}" destId="{3BBEE211-7B2A-CB48-9F84-14921F6A1010}" srcOrd="1" destOrd="0" parTransId="{EEEC7670-354E-864E-83F0-60E123FCDBA8}" sibTransId="{BA5B6003-6013-E247-B015-B1DA62507F89}"/>
    <dgm:cxn modelId="{717BEE1E-F574-B44A-972D-988166251323}" type="presOf" srcId="{DA2E1870-3170-DD44-93CC-DC710C87DF4B}" destId="{6795F4FB-7DD1-B047-A45E-350DD241B1EE}" srcOrd="0" destOrd="1" presId="urn:microsoft.com/office/officeart/2005/8/layout/list1"/>
    <dgm:cxn modelId="{AB764A1D-80AD-9A45-95AD-42BE850BEDCE}" type="presOf" srcId="{764C7D67-FBBE-404A-ABD2-8E76A4CCB2E2}" destId="{1F9DA9DE-2ECD-1844-A5DA-42477F18CF48}" srcOrd="1" destOrd="0" presId="urn:microsoft.com/office/officeart/2005/8/layout/list1"/>
    <dgm:cxn modelId="{06AC7859-E208-7640-9886-19D1AEAA3C37}" type="presOf" srcId="{1E0D88E4-AA8D-9747-ADCF-1E8EE89441D8}" destId="{3D7FDB38-3951-C442-B0C5-7546EE808550}" srcOrd="0" destOrd="0" presId="urn:microsoft.com/office/officeart/2005/8/layout/list1"/>
    <dgm:cxn modelId="{8C6AAE62-E3D3-4B40-B3CB-84B5476736E9}" type="presParOf" srcId="{1C8BCECD-4304-F042-B808-1DC89CE019D2}" destId="{EA328B69-4181-8944-B536-C62B9D01BA31}" srcOrd="0" destOrd="0" presId="urn:microsoft.com/office/officeart/2005/8/layout/list1"/>
    <dgm:cxn modelId="{BA213722-A6F8-D349-B2F8-181D1454EC20}" type="presParOf" srcId="{EA328B69-4181-8944-B536-C62B9D01BA31}" destId="{B2150C89-80C8-3C40-9942-9296B99A1720}" srcOrd="0" destOrd="0" presId="urn:microsoft.com/office/officeart/2005/8/layout/list1"/>
    <dgm:cxn modelId="{4D9332B2-E738-2A4E-83F0-E655AE159683}" type="presParOf" srcId="{EA328B69-4181-8944-B536-C62B9D01BA31}" destId="{C7891DDE-2D68-C747-95FC-4D20811B3DAD}" srcOrd="1" destOrd="0" presId="urn:microsoft.com/office/officeart/2005/8/layout/list1"/>
    <dgm:cxn modelId="{6D93B575-5401-5745-A869-DD0A557394BA}" type="presParOf" srcId="{1C8BCECD-4304-F042-B808-1DC89CE019D2}" destId="{5410B331-0E51-9442-9E96-5CE8813E3172}" srcOrd="1" destOrd="0" presId="urn:microsoft.com/office/officeart/2005/8/layout/list1"/>
    <dgm:cxn modelId="{AEADF939-12D8-8C45-8AA4-082070EB69F3}" type="presParOf" srcId="{1C8BCECD-4304-F042-B808-1DC89CE019D2}" destId="{6F31D443-B31E-2B40-B56A-863E909DB8A7}" srcOrd="2" destOrd="0" presId="urn:microsoft.com/office/officeart/2005/8/layout/list1"/>
    <dgm:cxn modelId="{9F4DED1F-338E-3B4A-B26E-C1777FCA6E9F}" type="presParOf" srcId="{1C8BCECD-4304-F042-B808-1DC89CE019D2}" destId="{247C0C51-4105-0D43-B60F-F6D65577EBC5}" srcOrd="3" destOrd="0" presId="urn:microsoft.com/office/officeart/2005/8/layout/list1"/>
    <dgm:cxn modelId="{8678D78B-709B-5943-B804-A121FA6743D9}" type="presParOf" srcId="{1C8BCECD-4304-F042-B808-1DC89CE019D2}" destId="{A01582F5-A6DB-1D4B-9C59-C5A3764C2D96}" srcOrd="4" destOrd="0" presId="urn:microsoft.com/office/officeart/2005/8/layout/list1"/>
    <dgm:cxn modelId="{4EDEC949-A546-C54D-B028-5F95820F4A06}" type="presParOf" srcId="{A01582F5-A6DB-1D4B-9C59-C5A3764C2D96}" destId="{3D7FDB38-3951-C442-B0C5-7546EE808550}" srcOrd="0" destOrd="0" presId="urn:microsoft.com/office/officeart/2005/8/layout/list1"/>
    <dgm:cxn modelId="{FE06595A-CE86-0A45-B023-2A2BA29F8592}" type="presParOf" srcId="{A01582F5-A6DB-1D4B-9C59-C5A3764C2D96}" destId="{00C57EBD-D419-A045-B81E-A461433D97FD}" srcOrd="1" destOrd="0" presId="urn:microsoft.com/office/officeart/2005/8/layout/list1"/>
    <dgm:cxn modelId="{7E57CDBE-9FE6-1945-A3C1-10C55755EAC7}" type="presParOf" srcId="{1C8BCECD-4304-F042-B808-1DC89CE019D2}" destId="{3489786F-416F-4144-BB22-6619DDE495FC}" srcOrd="5" destOrd="0" presId="urn:microsoft.com/office/officeart/2005/8/layout/list1"/>
    <dgm:cxn modelId="{2721BD5B-C234-924A-9051-EC11112C78FA}" type="presParOf" srcId="{1C8BCECD-4304-F042-B808-1DC89CE019D2}" destId="{CE688568-65AA-1947-BBF6-6B76BE0BF8B4}" srcOrd="6" destOrd="0" presId="urn:microsoft.com/office/officeart/2005/8/layout/list1"/>
    <dgm:cxn modelId="{2D37D14B-68D3-244B-B0F4-E2B872CA9487}" type="presParOf" srcId="{1C8BCECD-4304-F042-B808-1DC89CE019D2}" destId="{97F0A2C9-26F1-D34D-BE38-4749ED5606BE}" srcOrd="7" destOrd="0" presId="urn:microsoft.com/office/officeart/2005/8/layout/list1"/>
    <dgm:cxn modelId="{BB1BAA75-9BB4-BA41-85EF-1F9790F168A9}" type="presParOf" srcId="{1C8BCECD-4304-F042-B808-1DC89CE019D2}" destId="{4FC6E918-2A73-554B-A48E-B75DAF463AD5}" srcOrd="8" destOrd="0" presId="urn:microsoft.com/office/officeart/2005/8/layout/list1"/>
    <dgm:cxn modelId="{AA7484F2-FBC0-BF4A-9757-B94F8935AC81}" type="presParOf" srcId="{4FC6E918-2A73-554B-A48E-B75DAF463AD5}" destId="{B62F722E-0119-894C-B273-10375F624559}" srcOrd="0" destOrd="0" presId="urn:microsoft.com/office/officeart/2005/8/layout/list1"/>
    <dgm:cxn modelId="{756FD174-55A5-154B-B33A-AA32655EE5E3}" type="presParOf" srcId="{4FC6E918-2A73-554B-A48E-B75DAF463AD5}" destId="{1F9DA9DE-2ECD-1844-A5DA-42477F18CF48}" srcOrd="1" destOrd="0" presId="urn:microsoft.com/office/officeart/2005/8/layout/list1"/>
    <dgm:cxn modelId="{4EBB942A-809B-F24A-8510-2724BDFD1B70}" type="presParOf" srcId="{1C8BCECD-4304-F042-B808-1DC89CE019D2}" destId="{312B5A0A-0B2A-E846-9825-5B8CD8DCBBD5}" srcOrd="9" destOrd="0" presId="urn:microsoft.com/office/officeart/2005/8/layout/list1"/>
    <dgm:cxn modelId="{E3B5DA0B-4EEE-D94E-BDA1-BF1CD20FF008}" type="presParOf" srcId="{1C8BCECD-4304-F042-B808-1DC89CE019D2}" destId="{DE7B7196-85D6-B948-B544-E40F3B02C645}" srcOrd="10" destOrd="0" presId="urn:microsoft.com/office/officeart/2005/8/layout/list1"/>
    <dgm:cxn modelId="{A3050698-09D4-6C40-9123-F8AF3B653EA2}" type="presParOf" srcId="{1C8BCECD-4304-F042-B808-1DC89CE019D2}" destId="{5707C11C-238A-4B4B-B257-4766565AE61D}" srcOrd="11" destOrd="0" presId="urn:microsoft.com/office/officeart/2005/8/layout/list1"/>
    <dgm:cxn modelId="{D2E59934-7574-BC41-AB6A-B453DB0B1DA4}" type="presParOf" srcId="{1C8BCECD-4304-F042-B808-1DC89CE019D2}" destId="{93E1B0E9-8128-E745-832B-3DF83151C48D}" srcOrd="12" destOrd="0" presId="urn:microsoft.com/office/officeart/2005/8/layout/list1"/>
    <dgm:cxn modelId="{A4A87F4B-BA26-5442-9A05-0A0B72401EC7}" type="presParOf" srcId="{93E1B0E9-8128-E745-832B-3DF83151C48D}" destId="{1945B826-AA1E-4F47-A2CA-74AEF1466E31}" srcOrd="0" destOrd="0" presId="urn:microsoft.com/office/officeart/2005/8/layout/list1"/>
    <dgm:cxn modelId="{8B1A76EE-B389-BF43-BBB6-BA3881500591}" type="presParOf" srcId="{93E1B0E9-8128-E745-832B-3DF83151C48D}" destId="{E62A4B9B-31A4-1A46-806E-2E45EAA8660F}" srcOrd="1" destOrd="0" presId="urn:microsoft.com/office/officeart/2005/8/layout/list1"/>
    <dgm:cxn modelId="{DC416A64-F772-6449-8033-399DE8A8C6AD}" type="presParOf" srcId="{1C8BCECD-4304-F042-B808-1DC89CE019D2}" destId="{AC83FA9A-7918-6945-888E-A9EF0D72FDC9}" srcOrd="13" destOrd="0" presId="urn:microsoft.com/office/officeart/2005/8/layout/list1"/>
    <dgm:cxn modelId="{19293B1D-0F93-1448-9FE7-B2745AC6B5AF}" type="presParOf" srcId="{1C8BCECD-4304-F042-B808-1DC89CE019D2}" destId="{38B2FCC9-F1A5-3E43-822F-9FB450865FC0}" srcOrd="14" destOrd="0" presId="urn:microsoft.com/office/officeart/2005/8/layout/list1"/>
    <dgm:cxn modelId="{F7F403F1-F996-0A49-81D2-D38DA4DEAFD8}" type="presParOf" srcId="{1C8BCECD-4304-F042-B808-1DC89CE019D2}" destId="{71924EA3-1443-2141-8219-AE02ACAA36F0}" srcOrd="15" destOrd="0" presId="urn:microsoft.com/office/officeart/2005/8/layout/list1"/>
    <dgm:cxn modelId="{33C863DE-CC76-874F-8B1C-628498869047}" type="presParOf" srcId="{1C8BCECD-4304-F042-B808-1DC89CE019D2}" destId="{447093D4-3049-2C45-BB21-B41467E4643E}" srcOrd="16" destOrd="0" presId="urn:microsoft.com/office/officeart/2005/8/layout/list1"/>
    <dgm:cxn modelId="{3B3C66E6-FFB4-6745-BF90-5EE78F377021}" type="presParOf" srcId="{447093D4-3049-2C45-BB21-B41467E4643E}" destId="{3F91584F-1D4A-D143-9CF5-1372C8370094}" srcOrd="0" destOrd="0" presId="urn:microsoft.com/office/officeart/2005/8/layout/list1"/>
    <dgm:cxn modelId="{2B3621FD-79CA-5140-A3E6-217700026B7D}" type="presParOf" srcId="{447093D4-3049-2C45-BB21-B41467E4643E}" destId="{851D833C-8352-8049-903B-853ED758B7FB}" srcOrd="1" destOrd="0" presId="urn:microsoft.com/office/officeart/2005/8/layout/list1"/>
    <dgm:cxn modelId="{956D55D8-3102-5343-9F60-461C8F0FF51C}" type="presParOf" srcId="{1C8BCECD-4304-F042-B808-1DC89CE019D2}" destId="{80CFA901-7A5E-4D42-B076-B486D3F6C2E6}" srcOrd="17" destOrd="0" presId="urn:microsoft.com/office/officeart/2005/8/layout/list1"/>
    <dgm:cxn modelId="{50E5B76B-AEB4-614C-888B-2E658DAF97BC}" type="presParOf" srcId="{1C8BCECD-4304-F042-B808-1DC89CE019D2}" destId="{6795F4FB-7DD1-B047-A45E-350DD241B1EE}"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D8EF1B2-76A1-C846-93F8-6ED20A0DE9D2}" type="doc">
      <dgm:prSet loTypeId="urn:microsoft.com/office/officeart/2005/8/layout/vList5" loCatId="" qsTypeId="urn:microsoft.com/office/officeart/2005/8/quickstyle/simple4" qsCatId="simple" csTypeId="urn:microsoft.com/office/officeart/2005/8/colors/accent1_2" csCatId="accent1" phldr="1"/>
      <dgm:spPr/>
      <dgm:t>
        <a:bodyPr/>
        <a:lstStyle/>
        <a:p>
          <a:endParaRPr lang="en-US"/>
        </a:p>
      </dgm:t>
    </dgm:pt>
    <dgm:pt modelId="{BBA0E82C-20AE-DA4A-AF6A-0D22EFB5D3AA}">
      <dgm:prSet phldrT="[Text]" custT="1"/>
      <dgm:spPr/>
      <dgm:t>
        <a:bodyPr/>
        <a:lstStyle/>
        <a:p>
          <a:r>
            <a:rPr lang="en-US" sz="4000" dirty="0" smtClean="0"/>
            <a:t>Teachers:</a:t>
          </a:r>
          <a:endParaRPr lang="en-US" sz="4000" dirty="0"/>
        </a:p>
      </dgm:t>
    </dgm:pt>
    <dgm:pt modelId="{BE4F44AC-90CF-3B49-BE34-0F61285B6B58}" type="parTrans" cxnId="{D0EE1160-E606-324E-95E2-6D7275194991}">
      <dgm:prSet/>
      <dgm:spPr/>
      <dgm:t>
        <a:bodyPr/>
        <a:lstStyle/>
        <a:p>
          <a:endParaRPr lang="en-US"/>
        </a:p>
      </dgm:t>
    </dgm:pt>
    <dgm:pt modelId="{CCE22C50-633D-354F-9EAE-18EEA3E348CB}" type="sibTrans" cxnId="{D0EE1160-E606-324E-95E2-6D7275194991}">
      <dgm:prSet/>
      <dgm:spPr/>
      <dgm:t>
        <a:bodyPr/>
        <a:lstStyle/>
        <a:p>
          <a:endParaRPr lang="en-US"/>
        </a:p>
      </dgm:t>
    </dgm:pt>
    <dgm:pt modelId="{6273F1EC-E44E-7943-95D6-3227910552B1}">
      <dgm:prSet phldrT="[Text]"/>
      <dgm:spPr/>
      <dgm:t>
        <a:bodyPr/>
        <a:lstStyle/>
        <a:p>
          <a:r>
            <a:rPr lang="en-US" dirty="0" smtClean="0"/>
            <a:t>This information will help them during research assignments with their students. </a:t>
          </a:r>
          <a:endParaRPr lang="en-US" dirty="0"/>
        </a:p>
      </dgm:t>
    </dgm:pt>
    <dgm:pt modelId="{EF00E222-EFE1-A647-A1AC-4D8E16887CB5}" type="parTrans" cxnId="{52929C37-E46D-B248-884D-38538BCB8194}">
      <dgm:prSet/>
      <dgm:spPr/>
      <dgm:t>
        <a:bodyPr/>
        <a:lstStyle/>
        <a:p>
          <a:endParaRPr lang="en-US"/>
        </a:p>
      </dgm:t>
    </dgm:pt>
    <dgm:pt modelId="{1F14C96B-8A7D-E34C-992B-AD6500ABFBE3}" type="sibTrans" cxnId="{52929C37-E46D-B248-884D-38538BCB8194}">
      <dgm:prSet/>
      <dgm:spPr/>
      <dgm:t>
        <a:bodyPr/>
        <a:lstStyle/>
        <a:p>
          <a:endParaRPr lang="en-US"/>
        </a:p>
      </dgm:t>
    </dgm:pt>
    <dgm:pt modelId="{3FC2D607-B25A-404D-80B3-E42DD00B2159}">
      <dgm:prSet phldrT="[Text]" custT="1"/>
      <dgm:spPr/>
      <dgm:t>
        <a:bodyPr/>
        <a:lstStyle/>
        <a:p>
          <a:r>
            <a:rPr lang="en-US" sz="4000" dirty="0" smtClean="0"/>
            <a:t>Students:</a:t>
          </a:r>
          <a:endParaRPr lang="en-US" sz="4000" dirty="0"/>
        </a:p>
      </dgm:t>
    </dgm:pt>
    <dgm:pt modelId="{35B53A18-D0C0-6749-8463-87504020E5F9}" type="parTrans" cxnId="{4BEBD365-1F95-DA45-B8BC-F7A68FF3163C}">
      <dgm:prSet/>
      <dgm:spPr/>
      <dgm:t>
        <a:bodyPr/>
        <a:lstStyle/>
        <a:p>
          <a:endParaRPr lang="en-US"/>
        </a:p>
      </dgm:t>
    </dgm:pt>
    <dgm:pt modelId="{EA210AF1-4EEA-BF48-B7D5-73267E998C1F}" type="sibTrans" cxnId="{4BEBD365-1F95-DA45-B8BC-F7A68FF3163C}">
      <dgm:prSet/>
      <dgm:spPr/>
      <dgm:t>
        <a:bodyPr/>
        <a:lstStyle/>
        <a:p>
          <a:endParaRPr lang="en-US"/>
        </a:p>
      </dgm:t>
    </dgm:pt>
    <dgm:pt modelId="{17BC9395-7D4E-854B-9922-B805BF5DE2E5}">
      <dgm:prSet phldrT="[Text]"/>
      <dgm:spPr/>
      <dgm:t>
        <a:bodyPr/>
        <a:lstStyle/>
        <a:p>
          <a:r>
            <a:rPr lang="en-US" dirty="0" smtClean="0"/>
            <a:t>Children need to know how to figure out if a book is valuable for their research questions. </a:t>
          </a:r>
          <a:endParaRPr lang="en-US" dirty="0"/>
        </a:p>
      </dgm:t>
    </dgm:pt>
    <dgm:pt modelId="{BD8BA093-9A3C-2347-BF32-CF0EF3D7C046}" type="parTrans" cxnId="{4211C955-CBF8-EF43-8CE6-6BC0C748575C}">
      <dgm:prSet/>
      <dgm:spPr/>
      <dgm:t>
        <a:bodyPr/>
        <a:lstStyle/>
        <a:p>
          <a:endParaRPr lang="en-US"/>
        </a:p>
      </dgm:t>
    </dgm:pt>
    <dgm:pt modelId="{EE805088-18D5-0C41-9062-9F905AEF90FC}" type="sibTrans" cxnId="{4211C955-CBF8-EF43-8CE6-6BC0C748575C}">
      <dgm:prSet/>
      <dgm:spPr/>
      <dgm:t>
        <a:bodyPr/>
        <a:lstStyle/>
        <a:p>
          <a:endParaRPr lang="en-US"/>
        </a:p>
      </dgm:t>
    </dgm:pt>
    <dgm:pt modelId="{77BA6A56-EF09-394F-815D-DED748DC15CF}">
      <dgm:prSet phldrT="[Text]" custT="1"/>
      <dgm:spPr/>
      <dgm:t>
        <a:bodyPr/>
        <a:lstStyle/>
        <a:p>
          <a:r>
            <a:rPr lang="en-US" sz="4000" dirty="0" smtClean="0"/>
            <a:t>Parents:</a:t>
          </a:r>
          <a:endParaRPr lang="en-US" sz="4000" dirty="0"/>
        </a:p>
      </dgm:t>
    </dgm:pt>
    <dgm:pt modelId="{254C6E7E-2208-BB4C-B366-0DBB4B1D07BA}" type="parTrans" cxnId="{AAED9B87-9EF7-BF4C-BD72-19F3A81F7F4B}">
      <dgm:prSet/>
      <dgm:spPr/>
      <dgm:t>
        <a:bodyPr/>
        <a:lstStyle/>
        <a:p>
          <a:endParaRPr lang="en-US"/>
        </a:p>
      </dgm:t>
    </dgm:pt>
    <dgm:pt modelId="{40EBAB4D-722A-4744-9E7F-F97E04FA5C56}" type="sibTrans" cxnId="{AAED9B87-9EF7-BF4C-BD72-19F3A81F7F4B}">
      <dgm:prSet/>
      <dgm:spPr/>
      <dgm:t>
        <a:bodyPr/>
        <a:lstStyle/>
        <a:p>
          <a:endParaRPr lang="en-US"/>
        </a:p>
      </dgm:t>
    </dgm:pt>
    <dgm:pt modelId="{EB1BB436-5951-DE40-BBC5-0DACE531AA92}">
      <dgm:prSet phldrT="[Text]"/>
      <dgm:spPr/>
      <dgm:t>
        <a:bodyPr/>
        <a:lstStyle/>
        <a:p>
          <a:r>
            <a:rPr lang="en-US" dirty="0" smtClean="0"/>
            <a:t>This information will help parents when purchasing books for their home libraries.</a:t>
          </a:r>
          <a:endParaRPr lang="en-US" dirty="0"/>
        </a:p>
      </dgm:t>
    </dgm:pt>
    <dgm:pt modelId="{64BD1BAD-AEC3-DA4F-953B-D1EF35CE72A9}" type="parTrans" cxnId="{32A0A327-2754-B44E-B1EA-0754FC990E79}">
      <dgm:prSet/>
      <dgm:spPr/>
      <dgm:t>
        <a:bodyPr/>
        <a:lstStyle/>
        <a:p>
          <a:endParaRPr lang="en-US"/>
        </a:p>
      </dgm:t>
    </dgm:pt>
    <dgm:pt modelId="{1771E49E-F68A-5C43-ABA9-FAF1AFA57090}" type="sibTrans" cxnId="{32A0A327-2754-B44E-B1EA-0754FC990E79}">
      <dgm:prSet/>
      <dgm:spPr/>
      <dgm:t>
        <a:bodyPr/>
        <a:lstStyle/>
        <a:p>
          <a:endParaRPr lang="en-US"/>
        </a:p>
      </dgm:t>
    </dgm:pt>
    <dgm:pt modelId="{76E426D1-245C-544C-BC2B-9D494D5990AF}" type="pres">
      <dgm:prSet presAssocID="{DD8EF1B2-76A1-C846-93F8-6ED20A0DE9D2}" presName="Name0" presStyleCnt="0">
        <dgm:presLayoutVars>
          <dgm:dir/>
          <dgm:animLvl val="lvl"/>
          <dgm:resizeHandles val="exact"/>
        </dgm:presLayoutVars>
      </dgm:prSet>
      <dgm:spPr/>
    </dgm:pt>
    <dgm:pt modelId="{513F530D-9ACF-D345-BF31-D50B42B1DB8C}" type="pres">
      <dgm:prSet presAssocID="{BBA0E82C-20AE-DA4A-AF6A-0D22EFB5D3AA}" presName="linNode" presStyleCnt="0"/>
      <dgm:spPr/>
    </dgm:pt>
    <dgm:pt modelId="{95BF7619-35B8-9546-A47B-FB3D3E2F0235}" type="pres">
      <dgm:prSet presAssocID="{BBA0E82C-20AE-DA4A-AF6A-0D22EFB5D3AA}" presName="parentText" presStyleLbl="node1" presStyleIdx="0" presStyleCnt="3">
        <dgm:presLayoutVars>
          <dgm:chMax val="1"/>
          <dgm:bulletEnabled val="1"/>
        </dgm:presLayoutVars>
      </dgm:prSet>
      <dgm:spPr/>
      <dgm:t>
        <a:bodyPr/>
        <a:lstStyle/>
        <a:p>
          <a:endParaRPr lang="en-US"/>
        </a:p>
      </dgm:t>
    </dgm:pt>
    <dgm:pt modelId="{C3B03B91-181C-C247-8A3A-55AD00D96EF9}" type="pres">
      <dgm:prSet presAssocID="{BBA0E82C-20AE-DA4A-AF6A-0D22EFB5D3AA}" presName="descendantText" presStyleLbl="alignAccFollowNode1" presStyleIdx="0" presStyleCnt="3">
        <dgm:presLayoutVars>
          <dgm:bulletEnabled val="1"/>
        </dgm:presLayoutVars>
      </dgm:prSet>
      <dgm:spPr/>
      <dgm:t>
        <a:bodyPr/>
        <a:lstStyle/>
        <a:p>
          <a:endParaRPr lang="en-US"/>
        </a:p>
      </dgm:t>
    </dgm:pt>
    <dgm:pt modelId="{3575BE92-B9C2-6C4A-B6A0-D638B4DFB9D0}" type="pres">
      <dgm:prSet presAssocID="{CCE22C50-633D-354F-9EAE-18EEA3E348CB}" presName="sp" presStyleCnt="0"/>
      <dgm:spPr/>
    </dgm:pt>
    <dgm:pt modelId="{93AB954C-3B15-F642-ADED-722D8DF455C2}" type="pres">
      <dgm:prSet presAssocID="{3FC2D607-B25A-404D-80B3-E42DD00B2159}" presName="linNode" presStyleCnt="0"/>
      <dgm:spPr/>
    </dgm:pt>
    <dgm:pt modelId="{A737B1F4-D990-0349-BF2C-A1192B5814A8}" type="pres">
      <dgm:prSet presAssocID="{3FC2D607-B25A-404D-80B3-E42DD00B2159}" presName="parentText" presStyleLbl="node1" presStyleIdx="1" presStyleCnt="3">
        <dgm:presLayoutVars>
          <dgm:chMax val="1"/>
          <dgm:bulletEnabled val="1"/>
        </dgm:presLayoutVars>
      </dgm:prSet>
      <dgm:spPr/>
    </dgm:pt>
    <dgm:pt modelId="{9B21296E-0130-104A-8212-D14D2B38AF4C}" type="pres">
      <dgm:prSet presAssocID="{3FC2D607-B25A-404D-80B3-E42DD00B2159}" presName="descendantText" presStyleLbl="alignAccFollowNode1" presStyleIdx="1" presStyleCnt="3">
        <dgm:presLayoutVars>
          <dgm:bulletEnabled val="1"/>
        </dgm:presLayoutVars>
      </dgm:prSet>
      <dgm:spPr/>
      <dgm:t>
        <a:bodyPr/>
        <a:lstStyle/>
        <a:p>
          <a:endParaRPr lang="en-US"/>
        </a:p>
      </dgm:t>
    </dgm:pt>
    <dgm:pt modelId="{B6BB66D4-F900-9C4A-B8CD-47A91B629FE5}" type="pres">
      <dgm:prSet presAssocID="{EA210AF1-4EEA-BF48-B7D5-73267E998C1F}" presName="sp" presStyleCnt="0"/>
      <dgm:spPr/>
    </dgm:pt>
    <dgm:pt modelId="{2F6337D8-004C-6F47-AF22-C6AA242B89BD}" type="pres">
      <dgm:prSet presAssocID="{77BA6A56-EF09-394F-815D-DED748DC15CF}" presName="linNode" presStyleCnt="0"/>
      <dgm:spPr/>
    </dgm:pt>
    <dgm:pt modelId="{00F0AD70-1223-6148-91CB-62B32E5B00FE}" type="pres">
      <dgm:prSet presAssocID="{77BA6A56-EF09-394F-815D-DED748DC15CF}" presName="parentText" presStyleLbl="node1" presStyleIdx="2" presStyleCnt="3">
        <dgm:presLayoutVars>
          <dgm:chMax val="1"/>
          <dgm:bulletEnabled val="1"/>
        </dgm:presLayoutVars>
      </dgm:prSet>
      <dgm:spPr/>
    </dgm:pt>
    <dgm:pt modelId="{164E504D-4F78-D947-8F19-4890E8F3B5FB}" type="pres">
      <dgm:prSet presAssocID="{77BA6A56-EF09-394F-815D-DED748DC15CF}" presName="descendantText" presStyleLbl="alignAccFollowNode1" presStyleIdx="2" presStyleCnt="3">
        <dgm:presLayoutVars>
          <dgm:bulletEnabled val="1"/>
        </dgm:presLayoutVars>
      </dgm:prSet>
      <dgm:spPr/>
      <dgm:t>
        <a:bodyPr/>
        <a:lstStyle/>
        <a:p>
          <a:endParaRPr lang="en-US"/>
        </a:p>
      </dgm:t>
    </dgm:pt>
  </dgm:ptLst>
  <dgm:cxnLst>
    <dgm:cxn modelId="{87231DB7-E5F6-0A45-BBCA-544908DADDF8}" type="presOf" srcId="{17BC9395-7D4E-854B-9922-B805BF5DE2E5}" destId="{9B21296E-0130-104A-8212-D14D2B38AF4C}" srcOrd="0" destOrd="0" presId="urn:microsoft.com/office/officeart/2005/8/layout/vList5"/>
    <dgm:cxn modelId="{B335C51C-AC3D-A346-9582-622CD4CC5225}" type="presOf" srcId="{3FC2D607-B25A-404D-80B3-E42DD00B2159}" destId="{A737B1F4-D990-0349-BF2C-A1192B5814A8}" srcOrd="0" destOrd="0" presId="urn:microsoft.com/office/officeart/2005/8/layout/vList5"/>
    <dgm:cxn modelId="{551CA1A5-1C6E-9647-BE8E-CDD710CFD74A}" type="presOf" srcId="{EB1BB436-5951-DE40-BBC5-0DACE531AA92}" destId="{164E504D-4F78-D947-8F19-4890E8F3B5FB}" srcOrd="0" destOrd="0" presId="urn:microsoft.com/office/officeart/2005/8/layout/vList5"/>
    <dgm:cxn modelId="{52929C37-E46D-B248-884D-38538BCB8194}" srcId="{BBA0E82C-20AE-DA4A-AF6A-0D22EFB5D3AA}" destId="{6273F1EC-E44E-7943-95D6-3227910552B1}" srcOrd="0" destOrd="0" parTransId="{EF00E222-EFE1-A647-A1AC-4D8E16887CB5}" sibTransId="{1F14C96B-8A7D-E34C-992B-AD6500ABFBE3}"/>
    <dgm:cxn modelId="{AAED9B87-9EF7-BF4C-BD72-19F3A81F7F4B}" srcId="{DD8EF1B2-76A1-C846-93F8-6ED20A0DE9D2}" destId="{77BA6A56-EF09-394F-815D-DED748DC15CF}" srcOrd="2" destOrd="0" parTransId="{254C6E7E-2208-BB4C-B366-0DBB4B1D07BA}" sibTransId="{40EBAB4D-722A-4744-9E7F-F97E04FA5C56}"/>
    <dgm:cxn modelId="{4BEBD365-1F95-DA45-B8BC-F7A68FF3163C}" srcId="{DD8EF1B2-76A1-C846-93F8-6ED20A0DE9D2}" destId="{3FC2D607-B25A-404D-80B3-E42DD00B2159}" srcOrd="1" destOrd="0" parTransId="{35B53A18-D0C0-6749-8463-87504020E5F9}" sibTransId="{EA210AF1-4EEA-BF48-B7D5-73267E998C1F}"/>
    <dgm:cxn modelId="{B252AAAA-9488-9548-BB99-508533C1DC2F}" type="presOf" srcId="{77BA6A56-EF09-394F-815D-DED748DC15CF}" destId="{00F0AD70-1223-6148-91CB-62B32E5B00FE}" srcOrd="0" destOrd="0" presId="urn:microsoft.com/office/officeart/2005/8/layout/vList5"/>
    <dgm:cxn modelId="{C9061CF9-3F01-1C4D-B8C7-5CBA8C41757D}" type="presOf" srcId="{6273F1EC-E44E-7943-95D6-3227910552B1}" destId="{C3B03B91-181C-C247-8A3A-55AD00D96EF9}" srcOrd="0" destOrd="0" presId="urn:microsoft.com/office/officeart/2005/8/layout/vList5"/>
    <dgm:cxn modelId="{19B9F6F1-2615-8C4A-A5F5-D058CF12DB9A}" type="presOf" srcId="{DD8EF1B2-76A1-C846-93F8-6ED20A0DE9D2}" destId="{76E426D1-245C-544C-BC2B-9D494D5990AF}" srcOrd="0" destOrd="0" presId="urn:microsoft.com/office/officeart/2005/8/layout/vList5"/>
    <dgm:cxn modelId="{378D5248-3154-6040-A86A-38236EC69642}" type="presOf" srcId="{BBA0E82C-20AE-DA4A-AF6A-0D22EFB5D3AA}" destId="{95BF7619-35B8-9546-A47B-FB3D3E2F0235}" srcOrd="0" destOrd="0" presId="urn:microsoft.com/office/officeart/2005/8/layout/vList5"/>
    <dgm:cxn modelId="{D0EE1160-E606-324E-95E2-6D7275194991}" srcId="{DD8EF1B2-76A1-C846-93F8-6ED20A0DE9D2}" destId="{BBA0E82C-20AE-DA4A-AF6A-0D22EFB5D3AA}" srcOrd="0" destOrd="0" parTransId="{BE4F44AC-90CF-3B49-BE34-0F61285B6B58}" sibTransId="{CCE22C50-633D-354F-9EAE-18EEA3E348CB}"/>
    <dgm:cxn modelId="{32A0A327-2754-B44E-B1EA-0754FC990E79}" srcId="{77BA6A56-EF09-394F-815D-DED748DC15CF}" destId="{EB1BB436-5951-DE40-BBC5-0DACE531AA92}" srcOrd="0" destOrd="0" parTransId="{64BD1BAD-AEC3-DA4F-953B-D1EF35CE72A9}" sibTransId="{1771E49E-F68A-5C43-ABA9-FAF1AFA57090}"/>
    <dgm:cxn modelId="{4211C955-CBF8-EF43-8CE6-6BC0C748575C}" srcId="{3FC2D607-B25A-404D-80B3-E42DD00B2159}" destId="{17BC9395-7D4E-854B-9922-B805BF5DE2E5}" srcOrd="0" destOrd="0" parTransId="{BD8BA093-9A3C-2347-BF32-CF0EF3D7C046}" sibTransId="{EE805088-18D5-0C41-9062-9F905AEF90FC}"/>
    <dgm:cxn modelId="{A951610F-71AA-FB4F-9BB0-0756E4B010F7}" type="presParOf" srcId="{76E426D1-245C-544C-BC2B-9D494D5990AF}" destId="{513F530D-9ACF-D345-BF31-D50B42B1DB8C}" srcOrd="0" destOrd="0" presId="urn:microsoft.com/office/officeart/2005/8/layout/vList5"/>
    <dgm:cxn modelId="{63503456-1C12-B645-AA6E-84B997E9D84E}" type="presParOf" srcId="{513F530D-9ACF-D345-BF31-D50B42B1DB8C}" destId="{95BF7619-35B8-9546-A47B-FB3D3E2F0235}" srcOrd="0" destOrd="0" presId="urn:microsoft.com/office/officeart/2005/8/layout/vList5"/>
    <dgm:cxn modelId="{8DF78354-FE88-2B43-8DCE-AA409044B7AD}" type="presParOf" srcId="{513F530D-9ACF-D345-BF31-D50B42B1DB8C}" destId="{C3B03B91-181C-C247-8A3A-55AD00D96EF9}" srcOrd="1" destOrd="0" presId="urn:microsoft.com/office/officeart/2005/8/layout/vList5"/>
    <dgm:cxn modelId="{C165BC83-7747-4940-AA91-FC53EDF5052E}" type="presParOf" srcId="{76E426D1-245C-544C-BC2B-9D494D5990AF}" destId="{3575BE92-B9C2-6C4A-B6A0-D638B4DFB9D0}" srcOrd="1" destOrd="0" presId="urn:microsoft.com/office/officeart/2005/8/layout/vList5"/>
    <dgm:cxn modelId="{348BBAF6-3628-4243-BA53-1064962E3C68}" type="presParOf" srcId="{76E426D1-245C-544C-BC2B-9D494D5990AF}" destId="{93AB954C-3B15-F642-ADED-722D8DF455C2}" srcOrd="2" destOrd="0" presId="urn:microsoft.com/office/officeart/2005/8/layout/vList5"/>
    <dgm:cxn modelId="{1803C3CB-208B-5249-B47E-9562A2F940FD}" type="presParOf" srcId="{93AB954C-3B15-F642-ADED-722D8DF455C2}" destId="{A737B1F4-D990-0349-BF2C-A1192B5814A8}" srcOrd="0" destOrd="0" presId="urn:microsoft.com/office/officeart/2005/8/layout/vList5"/>
    <dgm:cxn modelId="{9C409548-5B00-CA41-851B-4405457E4143}" type="presParOf" srcId="{93AB954C-3B15-F642-ADED-722D8DF455C2}" destId="{9B21296E-0130-104A-8212-D14D2B38AF4C}" srcOrd="1" destOrd="0" presId="urn:microsoft.com/office/officeart/2005/8/layout/vList5"/>
    <dgm:cxn modelId="{B3F4316E-5E9B-3E46-AAA8-85FC8990BEF6}" type="presParOf" srcId="{76E426D1-245C-544C-BC2B-9D494D5990AF}" destId="{B6BB66D4-F900-9C4A-B8CD-47A91B629FE5}" srcOrd="3" destOrd="0" presId="urn:microsoft.com/office/officeart/2005/8/layout/vList5"/>
    <dgm:cxn modelId="{48471FE7-01A7-B54E-BAE8-CF83BC9E1991}" type="presParOf" srcId="{76E426D1-245C-544C-BC2B-9D494D5990AF}" destId="{2F6337D8-004C-6F47-AF22-C6AA242B89BD}" srcOrd="4" destOrd="0" presId="urn:microsoft.com/office/officeart/2005/8/layout/vList5"/>
    <dgm:cxn modelId="{E1C0C774-5116-8747-9C3C-DFD4788C93CB}" type="presParOf" srcId="{2F6337D8-004C-6F47-AF22-C6AA242B89BD}" destId="{00F0AD70-1223-6148-91CB-62B32E5B00FE}" srcOrd="0" destOrd="0" presId="urn:microsoft.com/office/officeart/2005/8/layout/vList5"/>
    <dgm:cxn modelId="{286A2D4E-67E7-2B45-89FD-A59CA8E5FB64}" type="presParOf" srcId="{2F6337D8-004C-6F47-AF22-C6AA242B89BD}" destId="{164E504D-4F78-D947-8F19-4890E8F3B5F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CCD8A02-38FA-3743-B775-8B44DF27CCF6}" type="doc">
      <dgm:prSet loTypeId="urn:microsoft.com/office/officeart/2005/8/layout/default" loCatId="" qsTypeId="urn:microsoft.com/office/officeart/2005/8/quickstyle/simple4" qsCatId="simple" csTypeId="urn:microsoft.com/office/officeart/2005/8/colors/accent1_2" csCatId="accent1" phldr="1"/>
      <dgm:spPr/>
      <dgm:t>
        <a:bodyPr/>
        <a:lstStyle/>
        <a:p>
          <a:endParaRPr lang="en-US"/>
        </a:p>
      </dgm:t>
    </dgm:pt>
    <dgm:pt modelId="{BA30071F-BC4A-FC44-9FBF-032A6529E1C9}">
      <dgm:prSet phldrT="[Text]"/>
      <dgm:spPr/>
      <dgm:t>
        <a:bodyPr/>
        <a:lstStyle/>
        <a:p>
          <a:r>
            <a:rPr lang="en-US" dirty="0" smtClean="0"/>
            <a:t>Fiction: </a:t>
          </a:r>
          <a:endParaRPr lang="en-US" dirty="0"/>
        </a:p>
      </dgm:t>
    </dgm:pt>
    <dgm:pt modelId="{D6A2D61D-F03E-AC44-BD99-AACEA517E2C0}" type="parTrans" cxnId="{7B490A71-769D-E843-8982-DD9C2E389A14}">
      <dgm:prSet/>
      <dgm:spPr/>
      <dgm:t>
        <a:bodyPr/>
        <a:lstStyle/>
        <a:p>
          <a:endParaRPr lang="en-US"/>
        </a:p>
      </dgm:t>
    </dgm:pt>
    <dgm:pt modelId="{7E6693CB-7A7D-5044-9784-7B9BCB0C5F92}" type="sibTrans" cxnId="{7B490A71-769D-E843-8982-DD9C2E389A14}">
      <dgm:prSet/>
      <dgm:spPr/>
      <dgm:t>
        <a:bodyPr/>
        <a:lstStyle/>
        <a:p>
          <a:endParaRPr lang="en-US"/>
        </a:p>
      </dgm:t>
    </dgm:pt>
    <dgm:pt modelId="{06E23B86-8529-1748-9125-D251F3A3F1C0}">
      <dgm:prSet phldrT="[Text]"/>
      <dgm:spPr/>
      <dgm:t>
        <a:bodyPr/>
        <a:lstStyle/>
        <a:p>
          <a:r>
            <a:rPr lang="en-US" dirty="0" smtClean="0"/>
            <a:t>realism: modern and historical</a:t>
          </a:r>
          <a:endParaRPr lang="en-US" dirty="0"/>
        </a:p>
      </dgm:t>
    </dgm:pt>
    <dgm:pt modelId="{919ACBCE-1AC6-234D-B547-BAC42E549B1F}" type="parTrans" cxnId="{8F7E8CFE-0D0B-0649-8CF7-B37DD2E9155A}">
      <dgm:prSet/>
      <dgm:spPr/>
      <dgm:t>
        <a:bodyPr/>
        <a:lstStyle/>
        <a:p>
          <a:endParaRPr lang="en-US"/>
        </a:p>
      </dgm:t>
    </dgm:pt>
    <dgm:pt modelId="{605246C4-395D-6C4F-A1BC-CCA3DCEB5FE4}" type="sibTrans" cxnId="{8F7E8CFE-0D0B-0649-8CF7-B37DD2E9155A}">
      <dgm:prSet/>
      <dgm:spPr/>
      <dgm:t>
        <a:bodyPr/>
        <a:lstStyle/>
        <a:p>
          <a:endParaRPr lang="en-US"/>
        </a:p>
      </dgm:t>
    </dgm:pt>
    <dgm:pt modelId="{4A63342B-86C5-1B45-A2E6-B6814C0DABE8}">
      <dgm:prSet phldrT="[Text]"/>
      <dgm:spPr/>
      <dgm:t>
        <a:bodyPr/>
        <a:lstStyle/>
        <a:p>
          <a:r>
            <a:rPr lang="en-US" dirty="0" smtClean="0"/>
            <a:t>fantasy: modern and traditional</a:t>
          </a:r>
          <a:endParaRPr lang="en-US" dirty="0"/>
        </a:p>
      </dgm:t>
    </dgm:pt>
    <dgm:pt modelId="{5210F8A4-9E57-2B4A-A427-ED488BFDEEDE}" type="parTrans" cxnId="{F901CB8F-98AE-0D4B-97EC-FD88970DCF38}">
      <dgm:prSet/>
      <dgm:spPr/>
      <dgm:t>
        <a:bodyPr/>
        <a:lstStyle/>
        <a:p>
          <a:endParaRPr lang="en-US"/>
        </a:p>
      </dgm:t>
    </dgm:pt>
    <dgm:pt modelId="{009ABC44-2CA6-D04D-BBF1-3946C7BDBC26}" type="sibTrans" cxnId="{F901CB8F-98AE-0D4B-97EC-FD88970DCF38}">
      <dgm:prSet/>
      <dgm:spPr/>
      <dgm:t>
        <a:bodyPr/>
        <a:lstStyle/>
        <a:p>
          <a:endParaRPr lang="en-US"/>
        </a:p>
      </dgm:t>
    </dgm:pt>
    <dgm:pt modelId="{E023EA4D-E63B-A642-89AB-DFABED76D65D}">
      <dgm:prSet phldrT="[Text]"/>
      <dgm:spPr/>
      <dgm:t>
        <a:bodyPr/>
        <a:lstStyle/>
        <a:p>
          <a:r>
            <a:rPr lang="en-US" dirty="0" smtClean="0"/>
            <a:t>modern fantasy: hard / soft fiction and high / low fantasy</a:t>
          </a:r>
          <a:endParaRPr lang="en-US" dirty="0"/>
        </a:p>
      </dgm:t>
    </dgm:pt>
    <dgm:pt modelId="{0F90A87F-E166-2A4C-B840-4B02AC685A45}" type="parTrans" cxnId="{CBDE650C-6635-5241-A37B-3420F3ADC551}">
      <dgm:prSet/>
      <dgm:spPr/>
      <dgm:t>
        <a:bodyPr/>
        <a:lstStyle/>
        <a:p>
          <a:endParaRPr lang="en-US"/>
        </a:p>
      </dgm:t>
    </dgm:pt>
    <dgm:pt modelId="{682144BA-287A-C041-9999-12B47A4B581E}" type="sibTrans" cxnId="{CBDE650C-6635-5241-A37B-3420F3ADC551}">
      <dgm:prSet/>
      <dgm:spPr/>
      <dgm:t>
        <a:bodyPr/>
        <a:lstStyle/>
        <a:p>
          <a:endParaRPr lang="en-US"/>
        </a:p>
      </dgm:t>
    </dgm:pt>
    <dgm:pt modelId="{87F55CD7-A101-A54F-B325-5DFEFAB35F99}">
      <dgm:prSet phldrT="[Text]"/>
      <dgm:spPr/>
      <dgm:t>
        <a:bodyPr/>
        <a:lstStyle/>
        <a:p>
          <a:r>
            <a:rPr lang="en-US" dirty="0" smtClean="0"/>
            <a:t>Nonfiction: </a:t>
          </a:r>
          <a:endParaRPr lang="en-US" dirty="0"/>
        </a:p>
      </dgm:t>
    </dgm:pt>
    <dgm:pt modelId="{DCCDC0AB-5E53-3748-9E56-100CBDB4D7AD}" type="parTrans" cxnId="{253697FE-2BE2-5D49-BCD6-5F3583A57FA7}">
      <dgm:prSet/>
      <dgm:spPr/>
      <dgm:t>
        <a:bodyPr/>
        <a:lstStyle/>
        <a:p>
          <a:endParaRPr lang="en-US"/>
        </a:p>
      </dgm:t>
    </dgm:pt>
    <dgm:pt modelId="{0EEB7DD8-5869-EA48-A3AD-E1925C306F1E}" type="sibTrans" cxnId="{253697FE-2BE2-5D49-BCD6-5F3583A57FA7}">
      <dgm:prSet/>
      <dgm:spPr/>
      <dgm:t>
        <a:bodyPr/>
        <a:lstStyle/>
        <a:p>
          <a:endParaRPr lang="en-US"/>
        </a:p>
      </dgm:t>
    </dgm:pt>
    <dgm:pt modelId="{E4716F8D-2191-024D-86F5-F200BBAC1AFF}">
      <dgm:prSet phldrT="[Text]"/>
      <dgm:spPr/>
      <dgm:t>
        <a:bodyPr/>
        <a:lstStyle/>
        <a:p>
          <a:r>
            <a:rPr lang="en-US" dirty="0" smtClean="0"/>
            <a:t>traditional fantasy: myth, fairytale, legend, fable, ballad, and folktale</a:t>
          </a:r>
          <a:endParaRPr lang="en-US" dirty="0"/>
        </a:p>
      </dgm:t>
    </dgm:pt>
    <dgm:pt modelId="{EBA6B68E-464F-E847-8CC9-74EFE1711EB7}" type="parTrans" cxnId="{6D5D184C-5C97-5349-BD2E-4ABE781D1BE2}">
      <dgm:prSet/>
      <dgm:spPr/>
      <dgm:t>
        <a:bodyPr/>
        <a:lstStyle/>
        <a:p>
          <a:endParaRPr lang="en-US"/>
        </a:p>
      </dgm:t>
    </dgm:pt>
    <dgm:pt modelId="{7A90E76E-4B38-564B-93FB-701542530A1B}" type="sibTrans" cxnId="{6D5D184C-5C97-5349-BD2E-4ABE781D1BE2}">
      <dgm:prSet/>
      <dgm:spPr/>
      <dgm:t>
        <a:bodyPr/>
        <a:lstStyle/>
        <a:p>
          <a:endParaRPr lang="en-US"/>
        </a:p>
      </dgm:t>
    </dgm:pt>
    <dgm:pt modelId="{FDC5C23C-AFD7-8E46-A407-5B47A398262C}">
      <dgm:prSet phldrT="[Text]"/>
      <dgm:spPr/>
      <dgm:t>
        <a:bodyPr/>
        <a:lstStyle/>
        <a:p>
          <a:r>
            <a:rPr lang="en-US" dirty="0" smtClean="0"/>
            <a:t>informational: biography, narrative nonfiction, expository nonfiction</a:t>
          </a:r>
          <a:endParaRPr lang="en-US" dirty="0"/>
        </a:p>
      </dgm:t>
    </dgm:pt>
    <dgm:pt modelId="{6B731A48-219C-8B40-B0E5-15DF21B151E3}" type="parTrans" cxnId="{900160E3-DFE9-954E-91D2-4548BB1B1E22}">
      <dgm:prSet/>
      <dgm:spPr/>
      <dgm:t>
        <a:bodyPr/>
        <a:lstStyle/>
        <a:p>
          <a:endParaRPr lang="en-US"/>
        </a:p>
      </dgm:t>
    </dgm:pt>
    <dgm:pt modelId="{FE757B0E-F608-4A46-A4CA-5F36EC2EC635}" type="sibTrans" cxnId="{900160E3-DFE9-954E-91D2-4548BB1B1E22}">
      <dgm:prSet/>
      <dgm:spPr/>
      <dgm:t>
        <a:bodyPr/>
        <a:lstStyle/>
        <a:p>
          <a:endParaRPr lang="en-US"/>
        </a:p>
      </dgm:t>
    </dgm:pt>
    <dgm:pt modelId="{827F0A98-EE3F-0848-A0E0-5370531ABA74}">
      <dgm:prSet phldrT="[Text]"/>
      <dgm:spPr/>
      <dgm:t>
        <a:bodyPr/>
        <a:lstStyle/>
        <a:p>
          <a:r>
            <a:rPr lang="en-US" dirty="0" smtClean="0"/>
            <a:t>biography: autobiography and memoir</a:t>
          </a:r>
          <a:endParaRPr lang="en-US" dirty="0"/>
        </a:p>
      </dgm:t>
    </dgm:pt>
    <dgm:pt modelId="{D3438673-F40D-1140-A688-465C42752581}" type="parTrans" cxnId="{6020D4E0-18ED-1148-9799-C2677E4B53CA}">
      <dgm:prSet/>
      <dgm:spPr/>
      <dgm:t>
        <a:bodyPr/>
        <a:lstStyle/>
        <a:p>
          <a:endParaRPr lang="en-US"/>
        </a:p>
      </dgm:t>
    </dgm:pt>
    <dgm:pt modelId="{E1292C8D-B9B1-6A40-9746-8657751AF300}" type="sibTrans" cxnId="{6020D4E0-18ED-1148-9799-C2677E4B53CA}">
      <dgm:prSet/>
      <dgm:spPr/>
      <dgm:t>
        <a:bodyPr/>
        <a:lstStyle/>
        <a:p>
          <a:endParaRPr lang="en-US"/>
        </a:p>
      </dgm:t>
    </dgm:pt>
    <dgm:pt modelId="{5B7D4FDD-0CAD-BB48-A31C-43B9511609DA}" type="pres">
      <dgm:prSet presAssocID="{1CCD8A02-38FA-3743-B775-8B44DF27CCF6}" presName="diagram" presStyleCnt="0">
        <dgm:presLayoutVars>
          <dgm:dir/>
          <dgm:resizeHandles val="exact"/>
        </dgm:presLayoutVars>
      </dgm:prSet>
      <dgm:spPr/>
    </dgm:pt>
    <dgm:pt modelId="{8F4D9A2D-1993-0B49-B5A5-DED95E0F2073}" type="pres">
      <dgm:prSet presAssocID="{BA30071F-BC4A-FC44-9FBF-032A6529E1C9}" presName="node" presStyleLbl="node1" presStyleIdx="0" presStyleCnt="2">
        <dgm:presLayoutVars>
          <dgm:bulletEnabled val="1"/>
        </dgm:presLayoutVars>
      </dgm:prSet>
      <dgm:spPr/>
      <dgm:t>
        <a:bodyPr/>
        <a:lstStyle/>
        <a:p>
          <a:endParaRPr lang="en-US"/>
        </a:p>
      </dgm:t>
    </dgm:pt>
    <dgm:pt modelId="{700E9A34-AAD5-914C-AFE3-5280B583811F}" type="pres">
      <dgm:prSet presAssocID="{7E6693CB-7A7D-5044-9784-7B9BCB0C5F92}" presName="sibTrans" presStyleCnt="0"/>
      <dgm:spPr/>
    </dgm:pt>
    <dgm:pt modelId="{078AC610-0F2E-924E-9FFA-47A893C2C58F}" type="pres">
      <dgm:prSet presAssocID="{87F55CD7-A101-A54F-B325-5DFEFAB35F99}" presName="node" presStyleLbl="node1" presStyleIdx="1" presStyleCnt="2">
        <dgm:presLayoutVars>
          <dgm:bulletEnabled val="1"/>
        </dgm:presLayoutVars>
      </dgm:prSet>
      <dgm:spPr/>
      <dgm:t>
        <a:bodyPr/>
        <a:lstStyle/>
        <a:p>
          <a:endParaRPr lang="en-US"/>
        </a:p>
      </dgm:t>
    </dgm:pt>
  </dgm:ptLst>
  <dgm:cxnLst>
    <dgm:cxn modelId="{7B5FAF6B-6C9B-AD4A-843E-41B6B48FC813}" type="presOf" srcId="{FDC5C23C-AFD7-8E46-A407-5B47A398262C}" destId="{078AC610-0F2E-924E-9FFA-47A893C2C58F}" srcOrd="0" destOrd="1" presId="urn:microsoft.com/office/officeart/2005/8/layout/default"/>
    <dgm:cxn modelId="{2BD34952-34B9-CC4C-8F36-CAE0DB78FAC9}" type="presOf" srcId="{1CCD8A02-38FA-3743-B775-8B44DF27CCF6}" destId="{5B7D4FDD-0CAD-BB48-A31C-43B9511609DA}" srcOrd="0" destOrd="0" presId="urn:microsoft.com/office/officeart/2005/8/layout/default"/>
    <dgm:cxn modelId="{7B490A71-769D-E843-8982-DD9C2E389A14}" srcId="{1CCD8A02-38FA-3743-B775-8B44DF27CCF6}" destId="{BA30071F-BC4A-FC44-9FBF-032A6529E1C9}" srcOrd="0" destOrd="0" parTransId="{D6A2D61D-F03E-AC44-BD99-AACEA517E2C0}" sibTransId="{7E6693CB-7A7D-5044-9784-7B9BCB0C5F92}"/>
    <dgm:cxn modelId="{130C8684-2294-CD48-B33D-3ED8E92AE227}" type="presOf" srcId="{827F0A98-EE3F-0848-A0E0-5370531ABA74}" destId="{078AC610-0F2E-924E-9FFA-47A893C2C58F}" srcOrd="0" destOrd="2" presId="urn:microsoft.com/office/officeart/2005/8/layout/default"/>
    <dgm:cxn modelId="{253697FE-2BE2-5D49-BCD6-5F3583A57FA7}" srcId="{1CCD8A02-38FA-3743-B775-8B44DF27CCF6}" destId="{87F55CD7-A101-A54F-B325-5DFEFAB35F99}" srcOrd="1" destOrd="0" parTransId="{DCCDC0AB-5E53-3748-9E56-100CBDB4D7AD}" sibTransId="{0EEB7DD8-5869-EA48-A3AD-E1925C306F1E}"/>
    <dgm:cxn modelId="{15143F6A-1FA9-6542-9998-CFA0A494D5F6}" type="presOf" srcId="{4A63342B-86C5-1B45-A2E6-B6814C0DABE8}" destId="{8F4D9A2D-1993-0B49-B5A5-DED95E0F2073}" srcOrd="0" destOrd="2" presId="urn:microsoft.com/office/officeart/2005/8/layout/default"/>
    <dgm:cxn modelId="{0D9FEDFD-2B6C-484F-AE69-FD92DFE0CECB}" type="presOf" srcId="{E023EA4D-E63B-A642-89AB-DFABED76D65D}" destId="{8F4D9A2D-1993-0B49-B5A5-DED95E0F2073}" srcOrd="0" destOrd="3" presId="urn:microsoft.com/office/officeart/2005/8/layout/default"/>
    <dgm:cxn modelId="{F901CB8F-98AE-0D4B-97EC-FD88970DCF38}" srcId="{BA30071F-BC4A-FC44-9FBF-032A6529E1C9}" destId="{4A63342B-86C5-1B45-A2E6-B6814C0DABE8}" srcOrd="1" destOrd="0" parTransId="{5210F8A4-9E57-2B4A-A427-ED488BFDEEDE}" sibTransId="{009ABC44-2CA6-D04D-BBF1-3946C7BDBC26}"/>
    <dgm:cxn modelId="{8F7E8CFE-0D0B-0649-8CF7-B37DD2E9155A}" srcId="{BA30071F-BC4A-FC44-9FBF-032A6529E1C9}" destId="{06E23B86-8529-1748-9125-D251F3A3F1C0}" srcOrd="0" destOrd="0" parTransId="{919ACBCE-1AC6-234D-B547-BAC42E549B1F}" sibTransId="{605246C4-395D-6C4F-A1BC-CCA3DCEB5FE4}"/>
    <dgm:cxn modelId="{14CF8AD0-9385-2444-9AE9-9CC42A4C445E}" type="presOf" srcId="{87F55CD7-A101-A54F-B325-5DFEFAB35F99}" destId="{078AC610-0F2E-924E-9FFA-47A893C2C58F}" srcOrd="0" destOrd="0" presId="urn:microsoft.com/office/officeart/2005/8/layout/default"/>
    <dgm:cxn modelId="{6020D4E0-18ED-1148-9799-C2677E4B53CA}" srcId="{87F55CD7-A101-A54F-B325-5DFEFAB35F99}" destId="{827F0A98-EE3F-0848-A0E0-5370531ABA74}" srcOrd="1" destOrd="0" parTransId="{D3438673-F40D-1140-A688-465C42752581}" sibTransId="{E1292C8D-B9B1-6A40-9746-8657751AF300}"/>
    <dgm:cxn modelId="{732CDC85-9AA9-D04C-8B58-286786D77F1D}" type="presOf" srcId="{06E23B86-8529-1748-9125-D251F3A3F1C0}" destId="{8F4D9A2D-1993-0B49-B5A5-DED95E0F2073}" srcOrd="0" destOrd="1" presId="urn:microsoft.com/office/officeart/2005/8/layout/default"/>
    <dgm:cxn modelId="{627D6650-CACD-D641-BC6A-4F8E0A17B0CB}" type="presOf" srcId="{E4716F8D-2191-024D-86F5-F200BBAC1AFF}" destId="{8F4D9A2D-1993-0B49-B5A5-DED95E0F2073}" srcOrd="0" destOrd="4" presId="urn:microsoft.com/office/officeart/2005/8/layout/default"/>
    <dgm:cxn modelId="{6D5D184C-5C97-5349-BD2E-4ABE781D1BE2}" srcId="{BA30071F-BC4A-FC44-9FBF-032A6529E1C9}" destId="{E4716F8D-2191-024D-86F5-F200BBAC1AFF}" srcOrd="3" destOrd="0" parTransId="{EBA6B68E-464F-E847-8CC9-74EFE1711EB7}" sibTransId="{7A90E76E-4B38-564B-93FB-701542530A1B}"/>
    <dgm:cxn modelId="{3CD9E341-05CB-7445-8EA3-DD1F592CDD5E}" type="presOf" srcId="{BA30071F-BC4A-FC44-9FBF-032A6529E1C9}" destId="{8F4D9A2D-1993-0B49-B5A5-DED95E0F2073}" srcOrd="0" destOrd="0" presId="urn:microsoft.com/office/officeart/2005/8/layout/default"/>
    <dgm:cxn modelId="{900160E3-DFE9-954E-91D2-4548BB1B1E22}" srcId="{87F55CD7-A101-A54F-B325-5DFEFAB35F99}" destId="{FDC5C23C-AFD7-8E46-A407-5B47A398262C}" srcOrd="0" destOrd="0" parTransId="{6B731A48-219C-8B40-B0E5-15DF21B151E3}" sibTransId="{FE757B0E-F608-4A46-A4CA-5F36EC2EC635}"/>
    <dgm:cxn modelId="{CBDE650C-6635-5241-A37B-3420F3ADC551}" srcId="{BA30071F-BC4A-FC44-9FBF-032A6529E1C9}" destId="{E023EA4D-E63B-A642-89AB-DFABED76D65D}" srcOrd="2" destOrd="0" parTransId="{0F90A87F-E166-2A4C-B840-4B02AC685A45}" sibTransId="{682144BA-287A-C041-9999-12B47A4B581E}"/>
    <dgm:cxn modelId="{5F760B11-3A6A-1546-9377-775C2DC1BCBE}" type="presParOf" srcId="{5B7D4FDD-0CAD-BB48-A31C-43B9511609DA}" destId="{8F4D9A2D-1993-0B49-B5A5-DED95E0F2073}" srcOrd="0" destOrd="0" presId="urn:microsoft.com/office/officeart/2005/8/layout/default"/>
    <dgm:cxn modelId="{0B20D11C-8B51-4942-8219-DFCE76A0E362}" type="presParOf" srcId="{5B7D4FDD-0CAD-BB48-A31C-43B9511609DA}" destId="{700E9A34-AAD5-914C-AFE3-5280B583811F}" srcOrd="1" destOrd="0" presId="urn:microsoft.com/office/officeart/2005/8/layout/default"/>
    <dgm:cxn modelId="{8DC1F51B-5F86-264C-A8A1-2793C9C58D23}" type="presParOf" srcId="{5B7D4FDD-0CAD-BB48-A31C-43B9511609DA}" destId="{078AC610-0F2E-924E-9FFA-47A893C2C58F}"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A4E98D3-48DA-BD45-94AF-65ED01173310}" type="doc">
      <dgm:prSet loTypeId="urn:microsoft.com/office/officeart/2005/8/layout/hierarchy3" loCatId="" qsTypeId="urn:microsoft.com/office/officeart/2005/8/quickstyle/simple4" qsCatId="simple" csTypeId="urn:microsoft.com/office/officeart/2005/8/colors/accent1_2" csCatId="accent1" phldr="1"/>
      <dgm:spPr/>
      <dgm:t>
        <a:bodyPr/>
        <a:lstStyle/>
        <a:p>
          <a:endParaRPr lang="en-US"/>
        </a:p>
      </dgm:t>
    </dgm:pt>
    <dgm:pt modelId="{1D932C6B-55A2-BC4C-A8A9-59C364E86448}">
      <dgm:prSet phldrT="[Text]" custT="1"/>
      <dgm:spPr/>
      <dgm:t>
        <a:bodyPr/>
        <a:lstStyle/>
        <a:p>
          <a:r>
            <a:rPr lang="en-US" sz="3600" dirty="0" smtClean="0"/>
            <a:t>Librarians:</a:t>
          </a:r>
          <a:r>
            <a:rPr lang="en-US" sz="3600" baseline="0" dirty="0" smtClean="0"/>
            <a:t> </a:t>
          </a:r>
          <a:endParaRPr lang="en-US" sz="3600" dirty="0"/>
        </a:p>
      </dgm:t>
    </dgm:pt>
    <dgm:pt modelId="{B3C59405-3A7A-874B-AD55-94B8F0B0BD27}" type="parTrans" cxnId="{5054385D-CC75-594F-900B-25ED11F2A918}">
      <dgm:prSet/>
      <dgm:spPr/>
      <dgm:t>
        <a:bodyPr/>
        <a:lstStyle/>
        <a:p>
          <a:endParaRPr lang="en-US"/>
        </a:p>
      </dgm:t>
    </dgm:pt>
    <dgm:pt modelId="{AE7515F0-6710-A545-A6A9-B5C6CC975FBA}" type="sibTrans" cxnId="{5054385D-CC75-594F-900B-25ED11F2A918}">
      <dgm:prSet/>
      <dgm:spPr/>
      <dgm:t>
        <a:bodyPr/>
        <a:lstStyle/>
        <a:p>
          <a:endParaRPr lang="en-US"/>
        </a:p>
      </dgm:t>
    </dgm:pt>
    <dgm:pt modelId="{51FC193D-CBD0-7240-B28A-29482A8707FA}">
      <dgm:prSet phldrT="[Text]" custT="1"/>
      <dgm:spPr/>
      <dgm:t>
        <a:bodyPr/>
        <a:lstStyle/>
        <a:p>
          <a:r>
            <a:rPr lang="en-US" sz="1200" dirty="0" smtClean="0"/>
            <a:t>There are librarians who would like to "</a:t>
          </a:r>
          <a:r>
            <a:rPr lang="en-US" sz="1200" dirty="0" err="1" smtClean="0"/>
            <a:t>genrefy</a:t>
          </a:r>
          <a:r>
            <a:rPr lang="en-US" sz="1200" dirty="0" smtClean="0"/>
            <a:t>" their library. Sometimes</a:t>
          </a:r>
          <a:r>
            <a:rPr lang="en-US" sz="1200" baseline="0" dirty="0" smtClean="0"/>
            <a:t> they confuse genres and formats. </a:t>
          </a:r>
          <a:r>
            <a:rPr lang="en-US" sz="1200" dirty="0" smtClean="0"/>
            <a:t>This</a:t>
          </a:r>
          <a:r>
            <a:rPr lang="en-US" sz="1200" baseline="0" dirty="0" smtClean="0"/>
            <a:t> will show them how difficult it would be to do this since many books could fit into multiple places. </a:t>
          </a:r>
          <a:r>
            <a:rPr lang="en-US" sz="1200" dirty="0" smtClean="0"/>
            <a:t> </a:t>
          </a:r>
          <a:endParaRPr lang="en-US" sz="1200" dirty="0"/>
        </a:p>
      </dgm:t>
    </dgm:pt>
    <dgm:pt modelId="{58E07E48-2CFC-544C-B589-40A93AD61265}" type="parTrans" cxnId="{C42A19C5-7BEC-D949-93F3-A2C73DF1C4B5}">
      <dgm:prSet/>
      <dgm:spPr/>
      <dgm:t>
        <a:bodyPr/>
        <a:lstStyle/>
        <a:p>
          <a:endParaRPr lang="en-US"/>
        </a:p>
      </dgm:t>
    </dgm:pt>
    <dgm:pt modelId="{6938E9EE-7698-F342-9086-4B1F420BAE59}" type="sibTrans" cxnId="{C42A19C5-7BEC-D949-93F3-A2C73DF1C4B5}">
      <dgm:prSet/>
      <dgm:spPr/>
      <dgm:t>
        <a:bodyPr/>
        <a:lstStyle/>
        <a:p>
          <a:endParaRPr lang="en-US"/>
        </a:p>
      </dgm:t>
    </dgm:pt>
    <dgm:pt modelId="{CE037478-4EB4-C54E-884E-E3E906062F00}">
      <dgm:prSet phldrT="[Text]" custT="1"/>
      <dgm:spPr/>
      <dgm:t>
        <a:bodyPr/>
        <a:lstStyle/>
        <a:p>
          <a:r>
            <a:rPr lang="en-US" sz="3600" dirty="0" smtClean="0"/>
            <a:t>Students:</a:t>
          </a:r>
          <a:endParaRPr lang="en-US" sz="3600" dirty="0"/>
        </a:p>
      </dgm:t>
    </dgm:pt>
    <dgm:pt modelId="{FE046796-6877-A846-A74B-6AECED8577E3}" type="parTrans" cxnId="{B4D56D74-56CE-1744-AD41-50615C5E2618}">
      <dgm:prSet/>
      <dgm:spPr/>
      <dgm:t>
        <a:bodyPr/>
        <a:lstStyle/>
        <a:p>
          <a:endParaRPr lang="en-US"/>
        </a:p>
      </dgm:t>
    </dgm:pt>
    <dgm:pt modelId="{3D7B2549-A440-8147-91EA-25DC636ACDF3}" type="sibTrans" cxnId="{B4D56D74-56CE-1744-AD41-50615C5E2618}">
      <dgm:prSet/>
      <dgm:spPr/>
      <dgm:t>
        <a:bodyPr/>
        <a:lstStyle/>
        <a:p>
          <a:endParaRPr lang="en-US"/>
        </a:p>
      </dgm:t>
    </dgm:pt>
    <dgm:pt modelId="{033F881E-96D1-874C-99C0-8FD348E1C966}">
      <dgm:prSet phldrT="[Text]" custT="1"/>
      <dgm:spPr/>
      <dgm:t>
        <a:bodyPr/>
        <a:lstStyle/>
        <a:p>
          <a:r>
            <a:rPr lang="en-US" sz="1200" dirty="0" smtClean="0"/>
            <a:t>Great lesson for students to explore comparing text and see different formats.</a:t>
          </a:r>
          <a:endParaRPr lang="en-US" sz="1200" dirty="0"/>
        </a:p>
      </dgm:t>
    </dgm:pt>
    <dgm:pt modelId="{25E2936E-44CB-024D-8BE9-030CD9753D93}" type="parTrans" cxnId="{AAEA9581-73E1-4446-B0A6-820C83166D5B}">
      <dgm:prSet/>
      <dgm:spPr/>
      <dgm:t>
        <a:bodyPr/>
        <a:lstStyle/>
        <a:p>
          <a:endParaRPr lang="en-US"/>
        </a:p>
      </dgm:t>
    </dgm:pt>
    <dgm:pt modelId="{E4B3CA48-AB9C-3543-8BD0-2ADB0638ECC3}" type="sibTrans" cxnId="{AAEA9581-73E1-4446-B0A6-820C83166D5B}">
      <dgm:prSet/>
      <dgm:spPr/>
      <dgm:t>
        <a:bodyPr/>
        <a:lstStyle/>
        <a:p>
          <a:endParaRPr lang="en-US"/>
        </a:p>
      </dgm:t>
    </dgm:pt>
    <dgm:pt modelId="{8D5CC8BB-EAD3-A74A-AA1D-63856AB5777F}">
      <dgm:prSet phldrT="[Text]" custT="1"/>
      <dgm:spPr/>
      <dgm:t>
        <a:bodyPr/>
        <a:lstStyle/>
        <a:p>
          <a:r>
            <a:rPr lang="en-US" sz="3600" dirty="0" smtClean="0"/>
            <a:t>Teachers: </a:t>
          </a:r>
          <a:endParaRPr lang="en-US" sz="3600" dirty="0"/>
        </a:p>
      </dgm:t>
    </dgm:pt>
    <dgm:pt modelId="{B5AE60C2-F5F7-EE4B-8A8E-41E53C697772}" type="parTrans" cxnId="{50D58DA1-7D0D-C744-A2D7-D244A55EFC9A}">
      <dgm:prSet/>
      <dgm:spPr/>
      <dgm:t>
        <a:bodyPr/>
        <a:lstStyle/>
        <a:p>
          <a:endParaRPr lang="en-US"/>
        </a:p>
      </dgm:t>
    </dgm:pt>
    <dgm:pt modelId="{5F0AA554-6C1D-B74C-9DD0-FA879E2A0AEB}" type="sibTrans" cxnId="{50D58DA1-7D0D-C744-A2D7-D244A55EFC9A}">
      <dgm:prSet/>
      <dgm:spPr/>
      <dgm:t>
        <a:bodyPr/>
        <a:lstStyle/>
        <a:p>
          <a:endParaRPr lang="en-US"/>
        </a:p>
      </dgm:t>
    </dgm:pt>
    <dgm:pt modelId="{F315CF8A-46BA-994D-B90C-33A981DDCA5D}">
      <dgm:prSet phldrT="[Text]" custT="1"/>
      <dgm:spPr/>
      <dgm:t>
        <a:bodyPr/>
        <a:lstStyle/>
        <a:p>
          <a:r>
            <a:rPr lang="en-US" sz="1200" dirty="0" smtClean="0"/>
            <a:t>This would be a great in-service for teachers. </a:t>
          </a:r>
          <a:endParaRPr lang="en-US" sz="1200" dirty="0"/>
        </a:p>
      </dgm:t>
    </dgm:pt>
    <dgm:pt modelId="{8FCDC8C2-74D3-054D-B8AA-B76F9CBB86F3}" type="parTrans" cxnId="{CFFE23CF-2CFD-1F43-8581-41531E832B27}">
      <dgm:prSet/>
      <dgm:spPr/>
      <dgm:t>
        <a:bodyPr/>
        <a:lstStyle/>
        <a:p>
          <a:endParaRPr lang="en-US"/>
        </a:p>
      </dgm:t>
    </dgm:pt>
    <dgm:pt modelId="{80126088-456F-9248-BBFA-7C51AFC7D5FF}" type="sibTrans" cxnId="{CFFE23CF-2CFD-1F43-8581-41531E832B27}">
      <dgm:prSet/>
      <dgm:spPr/>
      <dgm:t>
        <a:bodyPr/>
        <a:lstStyle/>
        <a:p>
          <a:endParaRPr lang="en-US"/>
        </a:p>
      </dgm:t>
    </dgm:pt>
    <dgm:pt modelId="{C6E91C7C-66E2-E94F-8868-8C6AA888C26A}" type="pres">
      <dgm:prSet presAssocID="{CA4E98D3-48DA-BD45-94AF-65ED01173310}" presName="diagram" presStyleCnt="0">
        <dgm:presLayoutVars>
          <dgm:chPref val="1"/>
          <dgm:dir/>
          <dgm:animOne val="branch"/>
          <dgm:animLvl val="lvl"/>
          <dgm:resizeHandles/>
        </dgm:presLayoutVars>
      </dgm:prSet>
      <dgm:spPr/>
    </dgm:pt>
    <dgm:pt modelId="{1AC4934D-67A8-1444-9C77-31DC73ABE133}" type="pres">
      <dgm:prSet presAssocID="{1D932C6B-55A2-BC4C-A8A9-59C364E86448}" presName="root" presStyleCnt="0"/>
      <dgm:spPr/>
    </dgm:pt>
    <dgm:pt modelId="{74B74E16-3974-8A43-A6E6-0243D4FD7227}" type="pres">
      <dgm:prSet presAssocID="{1D932C6B-55A2-BC4C-A8A9-59C364E86448}" presName="rootComposite" presStyleCnt="0"/>
      <dgm:spPr/>
    </dgm:pt>
    <dgm:pt modelId="{A4E104AE-C6C3-FE42-A13C-24EEFB4157A3}" type="pres">
      <dgm:prSet presAssocID="{1D932C6B-55A2-BC4C-A8A9-59C364E86448}" presName="rootText" presStyleLbl="node1" presStyleIdx="0" presStyleCnt="3"/>
      <dgm:spPr/>
      <dgm:t>
        <a:bodyPr/>
        <a:lstStyle/>
        <a:p>
          <a:endParaRPr lang="en-US"/>
        </a:p>
      </dgm:t>
    </dgm:pt>
    <dgm:pt modelId="{D2B386ED-DB5C-AF46-958F-E921650ECF5D}" type="pres">
      <dgm:prSet presAssocID="{1D932C6B-55A2-BC4C-A8A9-59C364E86448}" presName="rootConnector" presStyleLbl="node1" presStyleIdx="0" presStyleCnt="3"/>
      <dgm:spPr/>
    </dgm:pt>
    <dgm:pt modelId="{70B439AB-C4F2-614F-B6B7-9AA4B966D536}" type="pres">
      <dgm:prSet presAssocID="{1D932C6B-55A2-BC4C-A8A9-59C364E86448}" presName="childShape" presStyleCnt="0"/>
      <dgm:spPr/>
    </dgm:pt>
    <dgm:pt modelId="{F52EADA6-5529-9548-B445-5BE7CA569C12}" type="pres">
      <dgm:prSet presAssocID="{58E07E48-2CFC-544C-B589-40A93AD61265}" presName="Name13" presStyleLbl="parChTrans1D2" presStyleIdx="0" presStyleCnt="3"/>
      <dgm:spPr/>
    </dgm:pt>
    <dgm:pt modelId="{A14C73F2-375D-4641-B4F0-9B829AB9345B}" type="pres">
      <dgm:prSet presAssocID="{51FC193D-CBD0-7240-B28A-29482A8707FA}" presName="childText" presStyleLbl="bgAcc1" presStyleIdx="0" presStyleCnt="3" custScaleX="105104" custScaleY="115652">
        <dgm:presLayoutVars>
          <dgm:bulletEnabled val="1"/>
        </dgm:presLayoutVars>
      </dgm:prSet>
      <dgm:spPr/>
      <dgm:t>
        <a:bodyPr/>
        <a:lstStyle/>
        <a:p>
          <a:endParaRPr lang="en-US"/>
        </a:p>
      </dgm:t>
    </dgm:pt>
    <dgm:pt modelId="{5035C2F0-11C7-B946-B8E9-3362B45395D0}" type="pres">
      <dgm:prSet presAssocID="{CE037478-4EB4-C54E-884E-E3E906062F00}" presName="root" presStyleCnt="0"/>
      <dgm:spPr/>
    </dgm:pt>
    <dgm:pt modelId="{A3366CD4-3057-E143-9122-6C79268046BD}" type="pres">
      <dgm:prSet presAssocID="{CE037478-4EB4-C54E-884E-E3E906062F00}" presName="rootComposite" presStyleCnt="0"/>
      <dgm:spPr/>
    </dgm:pt>
    <dgm:pt modelId="{B014CFEA-E190-E146-A4AF-1922C05BF603}" type="pres">
      <dgm:prSet presAssocID="{CE037478-4EB4-C54E-884E-E3E906062F00}" presName="rootText" presStyleLbl="node1" presStyleIdx="1" presStyleCnt="3"/>
      <dgm:spPr/>
    </dgm:pt>
    <dgm:pt modelId="{96E3FC20-03F6-F347-B039-853BBDE17451}" type="pres">
      <dgm:prSet presAssocID="{CE037478-4EB4-C54E-884E-E3E906062F00}" presName="rootConnector" presStyleLbl="node1" presStyleIdx="1" presStyleCnt="3"/>
      <dgm:spPr/>
    </dgm:pt>
    <dgm:pt modelId="{6BA5D1F1-C493-FB44-A262-D801B8AA3006}" type="pres">
      <dgm:prSet presAssocID="{CE037478-4EB4-C54E-884E-E3E906062F00}" presName="childShape" presStyleCnt="0"/>
      <dgm:spPr/>
    </dgm:pt>
    <dgm:pt modelId="{15485E8C-9E3D-6245-8B35-3D16B85ABD60}" type="pres">
      <dgm:prSet presAssocID="{25E2936E-44CB-024D-8BE9-030CD9753D93}" presName="Name13" presStyleLbl="parChTrans1D2" presStyleIdx="1" presStyleCnt="3"/>
      <dgm:spPr/>
    </dgm:pt>
    <dgm:pt modelId="{8006BF88-B205-674C-A406-A12237572A26}" type="pres">
      <dgm:prSet presAssocID="{033F881E-96D1-874C-99C0-8FD348E1C966}" presName="childText" presStyleLbl="bgAcc1" presStyleIdx="1" presStyleCnt="3">
        <dgm:presLayoutVars>
          <dgm:bulletEnabled val="1"/>
        </dgm:presLayoutVars>
      </dgm:prSet>
      <dgm:spPr/>
      <dgm:t>
        <a:bodyPr/>
        <a:lstStyle/>
        <a:p>
          <a:endParaRPr lang="en-US"/>
        </a:p>
      </dgm:t>
    </dgm:pt>
    <dgm:pt modelId="{8249DFFE-1A4C-6243-BC48-1D710F78FDC3}" type="pres">
      <dgm:prSet presAssocID="{8D5CC8BB-EAD3-A74A-AA1D-63856AB5777F}" presName="root" presStyleCnt="0"/>
      <dgm:spPr/>
    </dgm:pt>
    <dgm:pt modelId="{20451A61-F74A-C04C-8616-5525AD2DDDD4}" type="pres">
      <dgm:prSet presAssocID="{8D5CC8BB-EAD3-A74A-AA1D-63856AB5777F}" presName="rootComposite" presStyleCnt="0"/>
      <dgm:spPr/>
    </dgm:pt>
    <dgm:pt modelId="{9AD726A0-092D-654E-B2FC-D8D8A1D398C4}" type="pres">
      <dgm:prSet presAssocID="{8D5CC8BB-EAD3-A74A-AA1D-63856AB5777F}" presName="rootText" presStyleLbl="node1" presStyleIdx="2" presStyleCnt="3"/>
      <dgm:spPr/>
    </dgm:pt>
    <dgm:pt modelId="{B23FB296-C909-7A4A-9976-63427FB4713F}" type="pres">
      <dgm:prSet presAssocID="{8D5CC8BB-EAD3-A74A-AA1D-63856AB5777F}" presName="rootConnector" presStyleLbl="node1" presStyleIdx="2" presStyleCnt="3"/>
      <dgm:spPr/>
    </dgm:pt>
    <dgm:pt modelId="{C4CFD158-4856-9A4A-AF0A-AC79B1E09E46}" type="pres">
      <dgm:prSet presAssocID="{8D5CC8BB-EAD3-A74A-AA1D-63856AB5777F}" presName="childShape" presStyleCnt="0"/>
      <dgm:spPr/>
    </dgm:pt>
    <dgm:pt modelId="{C6A511F6-D9EE-A24E-A1D6-C6BBBA0CC33D}" type="pres">
      <dgm:prSet presAssocID="{8FCDC8C2-74D3-054D-B8AA-B76F9CBB86F3}" presName="Name13" presStyleLbl="parChTrans1D2" presStyleIdx="2" presStyleCnt="3"/>
      <dgm:spPr/>
    </dgm:pt>
    <dgm:pt modelId="{7098313F-61F6-B74D-8415-3B0293DF48CF}" type="pres">
      <dgm:prSet presAssocID="{F315CF8A-46BA-994D-B90C-33A981DDCA5D}" presName="childText" presStyleLbl="bgAcc1" presStyleIdx="2" presStyleCnt="3">
        <dgm:presLayoutVars>
          <dgm:bulletEnabled val="1"/>
        </dgm:presLayoutVars>
      </dgm:prSet>
      <dgm:spPr/>
      <dgm:t>
        <a:bodyPr/>
        <a:lstStyle/>
        <a:p>
          <a:endParaRPr lang="en-US"/>
        </a:p>
      </dgm:t>
    </dgm:pt>
  </dgm:ptLst>
  <dgm:cxnLst>
    <dgm:cxn modelId="{E0698284-7358-CB40-B305-EF42662BB9FE}" type="presOf" srcId="{8FCDC8C2-74D3-054D-B8AA-B76F9CBB86F3}" destId="{C6A511F6-D9EE-A24E-A1D6-C6BBBA0CC33D}" srcOrd="0" destOrd="0" presId="urn:microsoft.com/office/officeart/2005/8/layout/hierarchy3"/>
    <dgm:cxn modelId="{50D58DA1-7D0D-C744-A2D7-D244A55EFC9A}" srcId="{CA4E98D3-48DA-BD45-94AF-65ED01173310}" destId="{8D5CC8BB-EAD3-A74A-AA1D-63856AB5777F}" srcOrd="2" destOrd="0" parTransId="{B5AE60C2-F5F7-EE4B-8A8E-41E53C697772}" sibTransId="{5F0AA554-6C1D-B74C-9DD0-FA879E2A0AEB}"/>
    <dgm:cxn modelId="{F3E620F7-4DCC-E442-94B5-993689467050}" type="presOf" srcId="{033F881E-96D1-874C-99C0-8FD348E1C966}" destId="{8006BF88-B205-674C-A406-A12237572A26}" srcOrd="0" destOrd="0" presId="urn:microsoft.com/office/officeart/2005/8/layout/hierarchy3"/>
    <dgm:cxn modelId="{8496B708-EB71-EF47-8CF5-B62006826088}" type="presOf" srcId="{1D932C6B-55A2-BC4C-A8A9-59C364E86448}" destId="{A4E104AE-C6C3-FE42-A13C-24EEFB4157A3}" srcOrd="0" destOrd="0" presId="urn:microsoft.com/office/officeart/2005/8/layout/hierarchy3"/>
    <dgm:cxn modelId="{5054385D-CC75-594F-900B-25ED11F2A918}" srcId="{CA4E98D3-48DA-BD45-94AF-65ED01173310}" destId="{1D932C6B-55A2-BC4C-A8A9-59C364E86448}" srcOrd="0" destOrd="0" parTransId="{B3C59405-3A7A-874B-AD55-94B8F0B0BD27}" sibTransId="{AE7515F0-6710-A545-A6A9-B5C6CC975FBA}"/>
    <dgm:cxn modelId="{19D427E8-94EC-0449-8E56-17CF1487E117}" type="presOf" srcId="{CE037478-4EB4-C54E-884E-E3E906062F00}" destId="{B014CFEA-E190-E146-A4AF-1922C05BF603}" srcOrd="0" destOrd="0" presId="urn:microsoft.com/office/officeart/2005/8/layout/hierarchy3"/>
    <dgm:cxn modelId="{6AC16D6D-CDA5-3E43-A1C8-C4B5264CBF32}" type="presOf" srcId="{1D932C6B-55A2-BC4C-A8A9-59C364E86448}" destId="{D2B386ED-DB5C-AF46-958F-E921650ECF5D}" srcOrd="1" destOrd="0" presId="urn:microsoft.com/office/officeart/2005/8/layout/hierarchy3"/>
    <dgm:cxn modelId="{3DEB5ADA-2997-5142-A54E-D567CE3B4D35}" type="presOf" srcId="{CA4E98D3-48DA-BD45-94AF-65ED01173310}" destId="{C6E91C7C-66E2-E94F-8868-8C6AA888C26A}" srcOrd="0" destOrd="0" presId="urn:microsoft.com/office/officeart/2005/8/layout/hierarchy3"/>
    <dgm:cxn modelId="{30175A76-5AED-C540-A8F2-6C3678A2A7B8}" type="presOf" srcId="{58E07E48-2CFC-544C-B589-40A93AD61265}" destId="{F52EADA6-5529-9548-B445-5BE7CA569C12}" srcOrd="0" destOrd="0" presId="urn:microsoft.com/office/officeart/2005/8/layout/hierarchy3"/>
    <dgm:cxn modelId="{E2B19D57-F542-6440-AAEF-9C21ADC2A5F5}" type="presOf" srcId="{25E2936E-44CB-024D-8BE9-030CD9753D93}" destId="{15485E8C-9E3D-6245-8B35-3D16B85ABD60}" srcOrd="0" destOrd="0" presId="urn:microsoft.com/office/officeart/2005/8/layout/hierarchy3"/>
    <dgm:cxn modelId="{B8B76F56-DED3-094E-A376-6E30A595D07C}" type="presOf" srcId="{8D5CC8BB-EAD3-A74A-AA1D-63856AB5777F}" destId="{9AD726A0-092D-654E-B2FC-D8D8A1D398C4}" srcOrd="0" destOrd="0" presId="urn:microsoft.com/office/officeart/2005/8/layout/hierarchy3"/>
    <dgm:cxn modelId="{DD4FE23D-B147-0A4D-B3C4-1AE56EC70DCD}" type="presOf" srcId="{51FC193D-CBD0-7240-B28A-29482A8707FA}" destId="{A14C73F2-375D-4641-B4F0-9B829AB9345B}" srcOrd="0" destOrd="0" presId="urn:microsoft.com/office/officeart/2005/8/layout/hierarchy3"/>
    <dgm:cxn modelId="{B1A739AF-729C-724F-B6BD-D540164FEC64}" type="presOf" srcId="{F315CF8A-46BA-994D-B90C-33A981DDCA5D}" destId="{7098313F-61F6-B74D-8415-3B0293DF48CF}" srcOrd="0" destOrd="0" presId="urn:microsoft.com/office/officeart/2005/8/layout/hierarchy3"/>
    <dgm:cxn modelId="{B4D56D74-56CE-1744-AD41-50615C5E2618}" srcId="{CA4E98D3-48DA-BD45-94AF-65ED01173310}" destId="{CE037478-4EB4-C54E-884E-E3E906062F00}" srcOrd="1" destOrd="0" parTransId="{FE046796-6877-A846-A74B-6AECED8577E3}" sibTransId="{3D7B2549-A440-8147-91EA-25DC636ACDF3}"/>
    <dgm:cxn modelId="{A6BB70AA-3D37-C541-A138-E19FBB2EA629}" type="presOf" srcId="{CE037478-4EB4-C54E-884E-E3E906062F00}" destId="{96E3FC20-03F6-F347-B039-853BBDE17451}" srcOrd="1" destOrd="0" presId="urn:microsoft.com/office/officeart/2005/8/layout/hierarchy3"/>
    <dgm:cxn modelId="{C42A19C5-7BEC-D949-93F3-A2C73DF1C4B5}" srcId="{1D932C6B-55A2-BC4C-A8A9-59C364E86448}" destId="{51FC193D-CBD0-7240-B28A-29482A8707FA}" srcOrd="0" destOrd="0" parTransId="{58E07E48-2CFC-544C-B589-40A93AD61265}" sibTransId="{6938E9EE-7698-F342-9086-4B1F420BAE59}"/>
    <dgm:cxn modelId="{AAEA9581-73E1-4446-B0A6-820C83166D5B}" srcId="{CE037478-4EB4-C54E-884E-E3E906062F00}" destId="{033F881E-96D1-874C-99C0-8FD348E1C966}" srcOrd="0" destOrd="0" parTransId="{25E2936E-44CB-024D-8BE9-030CD9753D93}" sibTransId="{E4B3CA48-AB9C-3543-8BD0-2ADB0638ECC3}"/>
    <dgm:cxn modelId="{80BD76CD-7DEB-5C41-87FF-12850439EBC6}" type="presOf" srcId="{8D5CC8BB-EAD3-A74A-AA1D-63856AB5777F}" destId="{B23FB296-C909-7A4A-9976-63427FB4713F}" srcOrd="1" destOrd="0" presId="urn:microsoft.com/office/officeart/2005/8/layout/hierarchy3"/>
    <dgm:cxn modelId="{CFFE23CF-2CFD-1F43-8581-41531E832B27}" srcId="{8D5CC8BB-EAD3-A74A-AA1D-63856AB5777F}" destId="{F315CF8A-46BA-994D-B90C-33A981DDCA5D}" srcOrd="0" destOrd="0" parTransId="{8FCDC8C2-74D3-054D-B8AA-B76F9CBB86F3}" sibTransId="{80126088-456F-9248-BBFA-7C51AFC7D5FF}"/>
    <dgm:cxn modelId="{F90CA42E-617A-C44F-AE4B-5ACFCFEFA0DC}" type="presParOf" srcId="{C6E91C7C-66E2-E94F-8868-8C6AA888C26A}" destId="{1AC4934D-67A8-1444-9C77-31DC73ABE133}" srcOrd="0" destOrd="0" presId="urn:microsoft.com/office/officeart/2005/8/layout/hierarchy3"/>
    <dgm:cxn modelId="{DD5CC368-934C-1047-A8A1-093D0E479971}" type="presParOf" srcId="{1AC4934D-67A8-1444-9C77-31DC73ABE133}" destId="{74B74E16-3974-8A43-A6E6-0243D4FD7227}" srcOrd="0" destOrd="0" presId="urn:microsoft.com/office/officeart/2005/8/layout/hierarchy3"/>
    <dgm:cxn modelId="{9A332B3D-D9F5-354D-A95A-BBB06B0BEE79}" type="presParOf" srcId="{74B74E16-3974-8A43-A6E6-0243D4FD7227}" destId="{A4E104AE-C6C3-FE42-A13C-24EEFB4157A3}" srcOrd="0" destOrd="0" presId="urn:microsoft.com/office/officeart/2005/8/layout/hierarchy3"/>
    <dgm:cxn modelId="{00A70542-6B9A-A848-AECF-416B05DF992F}" type="presParOf" srcId="{74B74E16-3974-8A43-A6E6-0243D4FD7227}" destId="{D2B386ED-DB5C-AF46-958F-E921650ECF5D}" srcOrd="1" destOrd="0" presId="urn:microsoft.com/office/officeart/2005/8/layout/hierarchy3"/>
    <dgm:cxn modelId="{AFA19159-8693-E04F-A75D-2297C25A0206}" type="presParOf" srcId="{1AC4934D-67A8-1444-9C77-31DC73ABE133}" destId="{70B439AB-C4F2-614F-B6B7-9AA4B966D536}" srcOrd="1" destOrd="0" presId="urn:microsoft.com/office/officeart/2005/8/layout/hierarchy3"/>
    <dgm:cxn modelId="{C354B23A-16D1-7B45-9EE5-8BF62F35AA2E}" type="presParOf" srcId="{70B439AB-C4F2-614F-B6B7-9AA4B966D536}" destId="{F52EADA6-5529-9548-B445-5BE7CA569C12}" srcOrd="0" destOrd="0" presId="urn:microsoft.com/office/officeart/2005/8/layout/hierarchy3"/>
    <dgm:cxn modelId="{7BAD48B0-1006-AD40-9107-2C7382AF1FFB}" type="presParOf" srcId="{70B439AB-C4F2-614F-B6B7-9AA4B966D536}" destId="{A14C73F2-375D-4641-B4F0-9B829AB9345B}" srcOrd="1" destOrd="0" presId="urn:microsoft.com/office/officeart/2005/8/layout/hierarchy3"/>
    <dgm:cxn modelId="{184A5B5A-93E5-CD4F-B470-8FF3EB0ECAB7}" type="presParOf" srcId="{C6E91C7C-66E2-E94F-8868-8C6AA888C26A}" destId="{5035C2F0-11C7-B946-B8E9-3362B45395D0}" srcOrd="1" destOrd="0" presId="urn:microsoft.com/office/officeart/2005/8/layout/hierarchy3"/>
    <dgm:cxn modelId="{0B2AB3E5-7F4A-D34F-A7DF-A3D1FC5D2746}" type="presParOf" srcId="{5035C2F0-11C7-B946-B8E9-3362B45395D0}" destId="{A3366CD4-3057-E143-9122-6C79268046BD}" srcOrd="0" destOrd="0" presId="urn:microsoft.com/office/officeart/2005/8/layout/hierarchy3"/>
    <dgm:cxn modelId="{2113DE94-81E0-BC40-8413-075C9D63C494}" type="presParOf" srcId="{A3366CD4-3057-E143-9122-6C79268046BD}" destId="{B014CFEA-E190-E146-A4AF-1922C05BF603}" srcOrd="0" destOrd="0" presId="urn:microsoft.com/office/officeart/2005/8/layout/hierarchy3"/>
    <dgm:cxn modelId="{26CC468B-2936-F944-BDEC-D366A3B70A9A}" type="presParOf" srcId="{A3366CD4-3057-E143-9122-6C79268046BD}" destId="{96E3FC20-03F6-F347-B039-853BBDE17451}" srcOrd="1" destOrd="0" presId="urn:microsoft.com/office/officeart/2005/8/layout/hierarchy3"/>
    <dgm:cxn modelId="{6470BB8A-C152-AA44-AAFF-F5B2BFB421DB}" type="presParOf" srcId="{5035C2F0-11C7-B946-B8E9-3362B45395D0}" destId="{6BA5D1F1-C493-FB44-A262-D801B8AA3006}" srcOrd="1" destOrd="0" presId="urn:microsoft.com/office/officeart/2005/8/layout/hierarchy3"/>
    <dgm:cxn modelId="{61C3A757-478E-0C4C-9D86-4244E1A8D838}" type="presParOf" srcId="{6BA5D1F1-C493-FB44-A262-D801B8AA3006}" destId="{15485E8C-9E3D-6245-8B35-3D16B85ABD60}" srcOrd="0" destOrd="0" presId="urn:microsoft.com/office/officeart/2005/8/layout/hierarchy3"/>
    <dgm:cxn modelId="{300C95C9-161B-F648-880C-B11FA4C068F0}" type="presParOf" srcId="{6BA5D1F1-C493-FB44-A262-D801B8AA3006}" destId="{8006BF88-B205-674C-A406-A12237572A26}" srcOrd="1" destOrd="0" presId="urn:microsoft.com/office/officeart/2005/8/layout/hierarchy3"/>
    <dgm:cxn modelId="{0541F35C-17EB-7240-AA0D-B538EB75F466}" type="presParOf" srcId="{C6E91C7C-66E2-E94F-8868-8C6AA888C26A}" destId="{8249DFFE-1A4C-6243-BC48-1D710F78FDC3}" srcOrd="2" destOrd="0" presId="urn:microsoft.com/office/officeart/2005/8/layout/hierarchy3"/>
    <dgm:cxn modelId="{2DD3256A-D603-7447-B220-533EAE8D372D}" type="presParOf" srcId="{8249DFFE-1A4C-6243-BC48-1D710F78FDC3}" destId="{20451A61-F74A-C04C-8616-5525AD2DDDD4}" srcOrd="0" destOrd="0" presId="urn:microsoft.com/office/officeart/2005/8/layout/hierarchy3"/>
    <dgm:cxn modelId="{F23265B5-8A79-CD4E-B65D-EC2CEE318833}" type="presParOf" srcId="{20451A61-F74A-C04C-8616-5525AD2DDDD4}" destId="{9AD726A0-092D-654E-B2FC-D8D8A1D398C4}" srcOrd="0" destOrd="0" presId="urn:microsoft.com/office/officeart/2005/8/layout/hierarchy3"/>
    <dgm:cxn modelId="{DE44DAE8-AA00-4047-838F-8A5D8351717E}" type="presParOf" srcId="{20451A61-F74A-C04C-8616-5525AD2DDDD4}" destId="{B23FB296-C909-7A4A-9976-63427FB4713F}" srcOrd="1" destOrd="0" presId="urn:microsoft.com/office/officeart/2005/8/layout/hierarchy3"/>
    <dgm:cxn modelId="{99FB5A57-61FA-DA44-A7B7-F0E486ABA64F}" type="presParOf" srcId="{8249DFFE-1A4C-6243-BC48-1D710F78FDC3}" destId="{C4CFD158-4856-9A4A-AF0A-AC79B1E09E46}" srcOrd="1" destOrd="0" presId="urn:microsoft.com/office/officeart/2005/8/layout/hierarchy3"/>
    <dgm:cxn modelId="{AE28E95E-C0C6-6143-9906-CDA66528DC12}" type="presParOf" srcId="{C4CFD158-4856-9A4A-AF0A-AC79B1E09E46}" destId="{C6A511F6-D9EE-A24E-A1D6-C6BBBA0CC33D}" srcOrd="0" destOrd="0" presId="urn:microsoft.com/office/officeart/2005/8/layout/hierarchy3"/>
    <dgm:cxn modelId="{8FCEA481-8D05-A449-B11C-B5E9C1B5A31C}" type="presParOf" srcId="{C4CFD158-4856-9A4A-AF0A-AC79B1E09E46}" destId="{7098313F-61F6-B74D-8415-3B0293DF48CF}"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561AEE2-4180-1446-BA4B-70C67E9165E8}" type="doc">
      <dgm:prSet loTypeId="urn:microsoft.com/office/officeart/2005/8/layout/bProcess3" loCatId="" qsTypeId="urn:microsoft.com/office/officeart/2005/8/quickstyle/simple4" qsCatId="simple" csTypeId="urn:microsoft.com/office/officeart/2005/8/colors/accent1_2" csCatId="accent1" phldr="1"/>
      <dgm:spPr/>
      <dgm:t>
        <a:bodyPr/>
        <a:lstStyle/>
        <a:p>
          <a:endParaRPr lang="en-US"/>
        </a:p>
      </dgm:t>
    </dgm:pt>
    <dgm:pt modelId="{A8F9D1E4-C450-084E-9899-BEEC91823CE0}">
      <dgm:prSet phldrT="[Text]"/>
      <dgm:spPr/>
      <dgm:t>
        <a:bodyPr/>
        <a:lstStyle/>
        <a:p>
          <a:r>
            <a:rPr lang="en-US" dirty="0" smtClean="0"/>
            <a:t>Teachers: </a:t>
          </a:r>
          <a:endParaRPr lang="en-US" dirty="0"/>
        </a:p>
      </dgm:t>
    </dgm:pt>
    <dgm:pt modelId="{07E46B7E-DB65-B04D-9B82-E82FBE59F5A3}" type="parTrans" cxnId="{090788C9-E6D4-B444-BB1B-BD3630DAD168}">
      <dgm:prSet/>
      <dgm:spPr/>
      <dgm:t>
        <a:bodyPr/>
        <a:lstStyle/>
        <a:p>
          <a:endParaRPr lang="en-US"/>
        </a:p>
      </dgm:t>
    </dgm:pt>
    <dgm:pt modelId="{ADE8FDC9-DC9E-A248-9F8A-8523341E186D}" type="sibTrans" cxnId="{090788C9-E6D4-B444-BB1B-BD3630DAD168}">
      <dgm:prSet/>
      <dgm:spPr/>
      <dgm:t>
        <a:bodyPr/>
        <a:lstStyle/>
        <a:p>
          <a:endParaRPr lang="en-US" dirty="0"/>
        </a:p>
      </dgm:t>
    </dgm:pt>
    <dgm:pt modelId="{05E7BE93-FE24-9442-9068-2D06280758D2}">
      <dgm:prSet phldrT="[Text]"/>
      <dgm:spPr/>
      <dgm:t>
        <a:bodyPr/>
        <a:lstStyle/>
        <a:p>
          <a:r>
            <a:rPr lang="en-US" dirty="0" smtClean="0"/>
            <a:t>This will help them decide which books to invest in for their classrooms.</a:t>
          </a:r>
          <a:endParaRPr lang="en-US" dirty="0"/>
        </a:p>
      </dgm:t>
    </dgm:pt>
    <dgm:pt modelId="{5C6050EA-629C-4E4D-9A24-C2580EBDEBEF}" type="parTrans" cxnId="{91D904E6-8ED0-7B4C-B349-B035E26489B1}">
      <dgm:prSet/>
      <dgm:spPr/>
      <dgm:t>
        <a:bodyPr/>
        <a:lstStyle/>
        <a:p>
          <a:endParaRPr lang="en-US"/>
        </a:p>
      </dgm:t>
    </dgm:pt>
    <dgm:pt modelId="{5B0070A7-1D2B-D440-B333-B7233402DA3B}" type="sibTrans" cxnId="{91D904E6-8ED0-7B4C-B349-B035E26489B1}">
      <dgm:prSet/>
      <dgm:spPr/>
      <dgm:t>
        <a:bodyPr/>
        <a:lstStyle/>
        <a:p>
          <a:endParaRPr lang="en-US"/>
        </a:p>
      </dgm:t>
    </dgm:pt>
    <dgm:pt modelId="{C8AB7768-11F5-1447-837A-46F2973198C7}">
      <dgm:prSet phldrT="[Text]"/>
      <dgm:spPr/>
      <dgm:t>
        <a:bodyPr/>
        <a:lstStyle/>
        <a:p>
          <a:r>
            <a:rPr lang="en-US" dirty="0" smtClean="0"/>
            <a:t>District Administration</a:t>
          </a:r>
          <a:endParaRPr lang="en-US" dirty="0"/>
        </a:p>
      </dgm:t>
    </dgm:pt>
    <dgm:pt modelId="{DFFDB37B-B21E-1E44-A1CC-0223E5073A1E}" type="parTrans" cxnId="{D2A64823-3A5C-5348-AE9B-D1D89A4D195D}">
      <dgm:prSet/>
      <dgm:spPr/>
      <dgm:t>
        <a:bodyPr/>
        <a:lstStyle/>
        <a:p>
          <a:endParaRPr lang="en-US"/>
        </a:p>
      </dgm:t>
    </dgm:pt>
    <dgm:pt modelId="{FDDB965C-DD6C-DB47-AD76-1F32FBCCB924}" type="sibTrans" cxnId="{D2A64823-3A5C-5348-AE9B-D1D89A4D195D}">
      <dgm:prSet/>
      <dgm:spPr/>
      <dgm:t>
        <a:bodyPr/>
        <a:lstStyle/>
        <a:p>
          <a:endParaRPr lang="en-US" dirty="0"/>
        </a:p>
      </dgm:t>
    </dgm:pt>
    <dgm:pt modelId="{56B65334-8EB7-464A-A720-080BFF22A3A0}">
      <dgm:prSet phldrT="[Text]"/>
      <dgm:spPr/>
      <dgm:t>
        <a:bodyPr/>
        <a:lstStyle/>
        <a:p>
          <a:r>
            <a:rPr lang="en-US" dirty="0" smtClean="0"/>
            <a:t>This is a good rationale for a librarian</a:t>
          </a:r>
          <a:r>
            <a:rPr lang="en-US" baseline="0" dirty="0" smtClean="0"/>
            <a:t> or teacher when </a:t>
          </a:r>
          <a:r>
            <a:rPr lang="en-US" dirty="0" smtClean="0"/>
            <a:t>asking for a budget. </a:t>
          </a:r>
          <a:endParaRPr lang="en-US" dirty="0"/>
        </a:p>
      </dgm:t>
    </dgm:pt>
    <dgm:pt modelId="{5307A7C4-273C-D243-817B-6C22A98A7C67}" type="parTrans" cxnId="{3F9614AB-85A1-0C40-A737-6066D06138CE}">
      <dgm:prSet/>
      <dgm:spPr/>
      <dgm:t>
        <a:bodyPr/>
        <a:lstStyle/>
        <a:p>
          <a:endParaRPr lang="en-US"/>
        </a:p>
      </dgm:t>
    </dgm:pt>
    <dgm:pt modelId="{8C385E09-408F-6E48-B08E-D8E67F2A67CC}" type="sibTrans" cxnId="{3F9614AB-85A1-0C40-A737-6066D06138CE}">
      <dgm:prSet/>
      <dgm:spPr/>
      <dgm:t>
        <a:bodyPr/>
        <a:lstStyle/>
        <a:p>
          <a:endParaRPr lang="en-US"/>
        </a:p>
      </dgm:t>
    </dgm:pt>
    <dgm:pt modelId="{E13AB557-C460-6143-8752-16405CD0062B}">
      <dgm:prSet phldrT="[Text]"/>
      <dgm:spPr/>
      <dgm:t>
        <a:bodyPr/>
        <a:lstStyle/>
        <a:p>
          <a:r>
            <a:rPr lang="en-US" dirty="0" smtClean="0"/>
            <a:t>Curriculum Coordinators</a:t>
          </a:r>
          <a:endParaRPr lang="en-US" dirty="0"/>
        </a:p>
      </dgm:t>
    </dgm:pt>
    <dgm:pt modelId="{308324FB-75C5-5947-8F97-569B301DB436}" type="parTrans" cxnId="{0474DFE8-5152-3043-9B82-FF86DAEDB10D}">
      <dgm:prSet/>
      <dgm:spPr/>
      <dgm:t>
        <a:bodyPr/>
        <a:lstStyle/>
        <a:p>
          <a:endParaRPr lang="en-US"/>
        </a:p>
      </dgm:t>
    </dgm:pt>
    <dgm:pt modelId="{D737575E-A38A-2E49-A6BE-CFE6278EB5FC}" type="sibTrans" cxnId="{0474DFE8-5152-3043-9B82-FF86DAEDB10D}">
      <dgm:prSet/>
      <dgm:spPr/>
      <dgm:t>
        <a:bodyPr/>
        <a:lstStyle/>
        <a:p>
          <a:endParaRPr lang="en-US"/>
        </a:p>
      </dgm:t>
    </dgm:pt>
    <dgm:pt modelId="{297A46CC-35E8-3241-AAB6-56E1220F5A2D}">
      <dgm:prSet phldrT="[Text]"/>
      <dgm:spPr/>
      <dgm:t>
        <a:bodyPr/>
        <a:lstStyle/>
        <a:p>
          <a:r>
            <a:rPr lang="en-US" dirty="0" smtClean="0"/>
            <a:t>This will help them understand why certain books were purchased. </a:t>
          </a:r>
          <a:endParaRPr lang="en-US" dirty="0"/>
        </a:p>
      </dgm:t>
    </dgm:pt>
    <dgm:pt modelId="{DEB1C231-A842-3348-B8A0-0EFC7C5F0646}" type="parTrans" cxnId="{1EF32F78-8CF5-244D-87D4-394C41741CD7}">
      <dgm:prSet/>
      <dgm:spPr/>
      <dgm:t>
        <a:bodyPr/>
        <a:lstStyle/>
        <a:p>
          <a:endParaRPr lang="en-US"/>
        </a:p>
      </dgm:t>
    </dgm:pt>
    <dgm:pt modelId="{0D8E04B5-33AE-5D46-9D34-EA683EE3E0D3}" type="sibTrans" cxnId="{1EF32F78-8CF5-244D-87D4-394C41741CD7}">
      <dgm:prSet/>
      <dgm:spPr/>
      <dgm:t>
        <a:bodyPr/>
        <a:lstStyle/>
        <a:p>
          <a:endParaRPr lang="en-US"/>
        </a:p>
      </dgm:t>
    </dgm:pt>
    <dgm:pt modelId="{CD40F6EB-02F5-9041-8DC7-A01A24D2C32A}" type="pres">
      <dgm:prSet presAssocID="{8561AEE2-4180-1446-BA4B-70C67E9165E8}" presName="Name0" presStyleCnt="0">
        <dgm:presLayoutVars>
          <dgm:dir/>
          <dgm:resizeHandles val="exact"/>
        </dgm:presLayoutVars>
      </dgm:prSet>
      <dgm:spPr/>
    </dgm:pt>
    <dgm:pt modelId="{9514BCB8-D4A3-2E40-96BD-74A25205320E}" type="pres">
      <dgm:prSet presAssocID="{A8F9D1E4-C450-084E-9899-BEEC91823CE0}" presName="node" presStyleLbl="node1" presStyleIdx="0" presStyleCnt="3">
        <dgm:presLayoutVars>
          <dgm:bulletEnabled val="1"/>
        </dgm:presLayoutVars>
      </dgm:prSet>
      <dgm:spPr/>
    </dgm:pt>
    <dgm:pt modelId="{DB62AAA7-EAE8-4D4C-8D4F-735E7DDB61B6}" type="pres">
      <dgm:prSet presAssocID="{ADE8FDC9-DC9E-A248-9F8A-8523341E186D}" presName="sibTrans" presStyleLbl="sibTrans1D1" presStyleIdx="0" presStyleCnt="2"/>
      <dgm:spPr/>
    </dgm:pt>
    <dgm:pt modelId="{20032CD1-91CA-3742-8FAA-BE552176A012}" type="pres">
      <dgm:prSet presAssocID="{ADE8FDC9-DC9E-A248-9F8A-8523341E186D}" presName="connectorText" presStyleLbl="sibTrans1D1" presStyleIdx="0" presStyleCnt="2"/>
      <dgm:spPr/>
    </dgm:pt>
    <dgm:pt modelId="{0742F13C-44DF-8441-BD49-C5C2FE3FF991}" type="pres">
      <dgm:prSet presAssocID="{C8AB7768-11F5-1447-837A-46F2973198C7}" presName="node" presStyleLbl="node1" presStyleIdx="1" presStyleCnt="3">
        <dgm:presLayoutVars>
          <dgm:bulletEnabled val="1"/>
        </dgm:presLayoutVars>
      </dgm:prSet>
      <dgm:spPr/>
    </dgm:pt>
    <dgm:pt modelId="{C96B7471-361F-014E-98FF-B32E647A8E93}" type="pres">
      <dgm:prSet presAssocID="{FDDB965C-DD6C-DB47-AD76-1F32FBCCB924}" presName="sibTrans" presStyleLbl="sibTrans1D1" presStyleIdx="1" presStyleCnt="2"/>
      <dgm:spPr/>
    </dgm:pt>
    <dgm:pt modelId="{07D270D9-FD88-C844-839D-485DBCA7F9CC}" type="pres">
      <dgm:prSet presAssocID="{FDDB965C-DD6C-DB47-AD76-1F32FBCCB924}" presName="connectorText" presStyleLbl="sibTrans1D1" presStyleIdx="1" presStyleCnt="2"/>
      <dgm:spPr/>
    </dgm:pt>
    <dgm:pt modelId="{5E10916A-2FB5-5449-8531-80749387A1C8}" type="pres">
      <dgm:prSet presAssocID="{E13AB557-C460-6143-8752-16405CD0062B}" presName="node" presStyleLbl="node1" presStyleIdx="2" presStyleCnt="3">
        <dgm:presLayoutVars>
          <dgm:bulletEnabled val="1"/>
        </dgm:presLayoutVars>
      </dgm:prSet>
      <dgm:spPr/>
      <dgm:t>
        <a:bodyPr/>
        <a:lstStyle/>
        <a:p>
          <a:endParaRPr lang="en-US"/>
        </a:p>
      </dgm:t>
    </dgm:pt>
  </dgm:ptLst>
  <dgm:cxnLst>
    <dgm:cxn modelId="{BAF8B0F1-B7D4-EC46-80CE-9AD821587E2E}" type="presOf" srcId="{ADE8FDC9-DC9E-A248-9F8A-8523341E186D}" destId="{DB62AAA7-EAE8-4D4C-8D4F-735E7DDB61B6}" srcOrd="0" destOrd="0" presId="urn:microsoft.com/office/officeart/2005/8/layout/bProcess3"/>
    <dgm:cxn modelId="{03388841-550A-9B42-8D61-167AF574E084}" type="presOf" srcId="{297A46CC-35E8-3241-AAB6-56E1220F5A2D}" destId="{5E10916A-2FB5-5449-8531-80749387A1C8}" srcOrd="0" destOrd="1" presId="urn:microsoft.com/office/officeart/2005/8/layout/bProcess3"/>
    <dgm:cxn modelId="{1EF32F78-8CF5-244D-87D4-394C41741CD7}" srcId="{E13AB557-C460-6143-8752-16405CD0062B}" destId="{297A46CC-35E8-3241-AAB6-56E1220F5A2D}" srcOrd="0" destOrd="0" parTransId="{DEB1C231-A842-3348-B8A0-0EFC7C5F0646}" sibTransId="{0D8E04B5-33AE-5D46-9D34-EA683EE3E0D3}"/>
    <dgm:cxn modelId="{3F9614AB-85A1-0C40-A737-6066D06138CE}" srcId="{C8AB7768-11F5-1447-837A-46F2973198C7}" destId="{56B65334-8EB7-464A-A720-080BFF22A3A0}" srcOrd="0" destOrd="0" parTransId="{5307A7C4-273C-D243-817B-6C22A98A7C67}" sibTransId="{8C385E09-408F-6E48-B08E-D8E67F2A67CC}"/>
    <dgm:cxn modelId="{6EEEF321-5B09-6D4C-AA4F-96126988F138}" type="presOf" srcId="{E13AB557-C460-6143-8752-16405CD0062B}" destId="{5E10916A-2FB5-5449-8531-80749387A1C8}" srcOrd="0" destOrd="0" presId="urn:microsoft.com/office/officeart/2005/8/layout/bProcess3"/>
    <dgm:cxn modelId="{8948890B-7C12-1341-80B5-9B78814313C7}" type="presOf" srcId="{56B65334-8EB7-464A-A720-080BFF22A3A0}" destId="{0742F13C-44DF-8441-BD49-C5C2FE3FF991}" srcOrd="0" destOrd="1" presId="urn:microsoft.com/office/officeart/2005/8/layout/bProcess3"/>
    <dgm:cxn modelId="{0474DFE8-5152-3043-9B82-FF86DAEDB10D}" srcId="{8561AEE2-4180-1446-BA4B-70C67E9165E8}" destId="{E13AB557-C460-6143-8752-16405CD0062B}" srcOrd="2" destOrd="0" parTransId="{308324FB-75C5-5947-8F97-569B301DB436}" sibTransId="{D737575E-A38A-2E49-A6BE-CFE6278EB5FC}"/>
    <dgm:cxn modelId="{91D904E6-8ED0-7B4C-B349-B035E26489B1}" srcId="{A8F9D1E4-C450-084E-9899-BEEC91823CE0}" destId="{05E7BE93-FE24-9442-9068-2D06280758D2}" srcOrd="0" destOrd="0" parTransId="{5C6050EA-629C-4E4D-9A24-C2580EBDEBEF}" sibTransId="{5B0070A7-1D2B-D440-B333-B7233402DA3B}"/>
    <dgm:cxn modelId="{F15689C1-DBDF-994A-A905-C2582416515C}" type="presOf" srcId="{C8AB7768-11F5-1447-837A-46F2973198C7}" destId="{0742F13C-44DF-8441-BD49-C5C2FE3FF991}" srcOrd="0" destOrd="0" presId="urn:microsoft.com/office/officeart/2005/8/layout/bProcess3"/>
    <dgm:cxn modelId="{6255AB78-A13C-5D4E-A491-B80E3EFE9844}" type="presOf" srcId="{FDDB965C-DD6C-DB47-AD76-1F32FBCCB924}" destId="{07D270D9-FD88-C844-839D-485DBCA7F9CC}" srcOrd="1" destOrd="0" presId="urn:microsoft.com/office/officeart/2005/8/layout/bProcess3"/>
    <dgm:cxn modelId="{E63C0BCE-60A4-2846-98A0-FA64F51C0ADA}" type="presOf" srcId="{05E7BE93-FE24-9442-9068-2D06280758D2}" destId="{9514BCB8-D4A3-2E40-96BD-74A25205320E}" srcOrd="0" destOrd="1" presId="urn:microsoft.com/office/officeart/2005/8/layout/bProcess3"/>
    <dgm:cxn modelId="{FFE6DD2D-9A3E-9B41-A9DE-8AC5F4A3615C}" type="presOf" srcId="{8561AEE2-4180-1446-BA4B-70C67E9165E8}" destId="{CD40F6EB-02F5-9041-8DC7-A01A24D2C32A}" srcOrd="0" destOrd="0" presId="urn:microsoft.com/office/officeart/2005/8/layout/bProcess3"/>
    <dgm:cxn modelId="{EF6AA432-5167-B046-BDB4-028A9999C3C5}" type="presOf" srcId="{ADE8FDC9-DC9E-A248-9F8A-8523341E186D}" destId="{20032CD1-91CA-3742-8FAA-BE552176A012}" srcOrd="1" destOrd="0" presId="urn:microsoft.com/office/officeart/2005/8/layout/bProcess3"/>
    <dgm:cxn modelId="{356F6EBA-B32A-2C45-9DA5-CBA616D7CEEC}" type="presOf" srcId="{FDDB965C-DD6C-DB47-AD76-1F32FBCCB924}" destId="{C96B7471-361F-014E-98FF-B32E647A8E93}" srcOrd="0" destOrd="0" presId="urn:microsoft.com/office/officeart/2005/8/layout/bProcess3"/>
    <dgm:cxn modelId="{D2A64823-3A5C-5348-AE9B-D1D89A4D195D}" srcId="{8561AEE2-4180-1446-BA4B-70C67E9165E8}" destId="{C8AB7768-11F5-1447-837A-46F2973198C7}" srcOrd="1" destOrd="0" parTransId="{DFFDB37B-B21E-1E44-A1CC-0223E5073A1E}" sibTransId="{FDDB965C-DD6C-DB47-AD76-1F32FBCCB924}"/>
    <dgm:cxn modelId="{090788C9-E6D4-B444-BB1B-BD3630DAD168}" srcId="{8561AEE2-4180-1446-BA4B-70C67E9165E8}" destId="{A8F9D1E4-C450-084E-9899-BEEC91823CE0}" srcOrd="0" destOrd="0" parTransId="{07E46B7E-DB65-B04D-9B82-E82FBE59F5A3}" sibTransId="{ADE8FDC9-DC9E-A248-9F8A-8523341E186D}"/>
    <dgm:cxn modelId="{DBB335BF-FDD1-2240-AA02-0EEA085988C7}" type="presOf" srcId="{A8F9D1E4-C450-084E-9899-BEEC91823CE0}" destId="{9514BCB8-D4A3-2E40-96BD-74A25205320E}" srcOrd="0" destOrd="0" presId="urn:microsoft.com/office/officeart/2005/8/layout/bProcess3"/>
    <dgm:cxn modelId="{5CF3C731-6BB7-1D45-9C83-4F9D18CD52F4}" type="presParOf" srcId="{CD40F6EB-02F5-9041-8DC7-A01A24D2C32A}" destId="{9514BCB8-D4A3-2E40-96BD-74A25205320E}" srcOrd="0" destOrd="0" presId="urn:microsoft.com/office/officeart/2005/8/layout/bProcess3"/>
    <dgm:cxn modelId="{E049C1CC-944C-B040-BE7E-BA01419AE8DA}" type="presParOf" srcId="{CD40F6EB-02F5-9041-8DC7-A01A24D2C32A}" destId="{DB62AAA7-EAE8-4D4C-8D4F-735E7DDB61B6}" srcOrd="1" destOrd="0" presId="urn:microsoft.com/office/officeart/2005/8/layout/bProcess3"/>
    <dgm:cxn modelId="{271C78E1-F6A6-EC4D-9A81-63B0D5269B5F}" type="presParOf" srcId="{DB62AAA7-EAE8-4D4C-8D4F-735E7DDB61B6}" destId="{20032CD1-91CA-3742-8FAA-BE552176A012}" srcOrd="0" destOrd="0" presId="urn:microsoft.com/office/officeart/2005/8/layout/bProcess3"/>
    <dgm:cxn modelId="{9EB7DA05-1763-8A48-AA8E-0B223CB6F3EF}" type="presParOf" srcId="{CD40F6EB-02F5-9041-8DC7-A01A24D2C32A}" destId="{0742F13C-44DF-8441-BD49-C5C2FE3FF991}" srcOrd="2" destOrd="0" presId="urn:microsoft.com/office/officeart/2005/8/layout/bProcess3"/>
    <dgm:cxn modelId="{499EFEE3-AED9-9846-A7B7-70562A276826}" type="presParOf" srcId="{CD40F6EB-02F5-9041-8DC7-A01A24D2C32A}" destId="{C96B7471-361F-014E-98FF-B32E647A8E93}" srcOrd="3" destOrd="0" presId="urn:microsoft.com/office/officeart/2005/8/layout/bProcess3"/>
    <dgm:cxn modelId="{6FA935DF-A1B7-154C-9651-C7354AB176B8}" type="presParOf" srcId="{C96B7471-361F-014E-98FF-B32E647A8E93}" destId="{07D270D9-FD88-C844-839D-485DBCA7F9CC}" srcOrd="0" destOrd="0" presId="urn:microsoft.com/office/officeart/2005/8/layout/bProcess3"/>
    <dgm:cxn modelId="{FD0087EC-5E03-2C4B-B100-622E5DCAEF6D}" type="presParOf" srcId="{CD40F6EB-02F5-9041-8DC7-A01A24D2C32A}" destId="{5E10916A-2FB5-5449-8531-80749387A1C8}" srcOrd="4"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F2A2144-8C51-3D48-80B4-C0934B442886}" type="doc">
      <dgm:prSet loTypeId="urn:microsoft.com/office/officeart/2005/8/layout/radial1" loCatId="" qsTypeId="urn:microsoft.com/office/officeart/2005/8/quickstyle/simple4" qsCatId="simple" csTypeId="urn:microsoft.com/office/officeart/2005/8/colors/accent1_2" csCatId="accent1" phldr="1"/>
      <dgm:spPr/>
      <dgm:t>
        <a:bodyPr/>
        <a:lstStyle/>
        <a:p>
          <a:endParaRPr lang="en-US"/>
        </a:p>
      </dgm:t>
    </dgm:pt>
    <dgm:pt modelId="{201814B6-D380-1842-8BFF-8EFBC004652B}">
      <dgm:prSet phldrT="[Text]"/>
      <dgm:spPr/>
      <dgm:t>
        <a:bodyPr/>
        <a:lstStyle/>
        <a:p>
          <a:r>
            <a:rPr lang="en-US" dirty="0" smtClean="0"/>
            <a:t>Why share literature</a:t>
          </a:r>
          <a:endParaRPr lang="en-US" dirty="0"/>
        </a:p>
      </dgm:t>
    </dgm:pt>
    <dgm:pt modelId="{92D34546-29F7-EB40-ADAF-5F3AD29ED726}" type="parTrans" cxnId="{591AAE61-2701-334C-86C4-E6F1AC523284}">
      <dgm:prSet/>
      <dgm:spPr/>
      <dgm:t>
        <a:bodyPr/>
        <a:lstStyle/>
        <a:p>
          <a:endParaRPr lang="en-US"/>
        </a:p>
      </dgm:t>
    </dgm:pt>
    <dgm:pt modelId="{A966A43C-220E-D94F-963B-0C5B860538E8}" type="sibTrans" cxnId="{591AAE61-2701-334C-86C4-E6F1AC523284}">
      <dgm:prSet/>
      <dgm:spPr/>
      <dgm:t>
        <a:bodyPr/>
        <a:lstStyle/>
        <a:p>
          <a:endParaRPr lang="en-US"/>
        </a:p>
      </dgm:t>
    </dgm:pt>
    <dgm:pt modelId="{3ADD9AFD-54C0-1248-9E58-BB3A5AC86430}">
      <dgm:prSet phldrT="[Text]"/>
      <dgm:spPr/>
      <dgm:t>
        <a:bodyPr/>
        <a:lstStyle/>
        <a:p>
          <a:r>
            <a:rPr lang="en-US" dirty="0" smtClean="0"/>
            <a:t>It’s fun!</a:t>
          </a:r>
          <a:endParaRPr lang="en-US" dirty="0"/>
        </a:p>
      </dgm:t>
    </dgm:pt>
    <dgm:pt modelId="{F8B4E0AA-D9C5-0248-B247-171876319191}" type="parTrans" cxnId="{9E412E6E-FB7F-6343-9469-405A4872CAA2}">
      <dgm:prSet/>
      <dgm:spPr/>
      <dgm:t>
        <a:bodyPr/>
        <a:lstStyle/>
        <a:p>
          <a:endParaRPr lang="en-US" dirty="0"/>
        </a:p>
      </dgm:t>
    </dgm:pt>
    <dgm:pt modelId="{DB8E462B-FEAE-8843-A1F8-FD63B37E3480}" type="sibTrans" cxnId="{9E412E6E-FB7F-6343-9469-405A4872CAA2}">
      <dgm:prSet/>
      <dgm:spPr/>
      <dgm:t>
        <a:bodyPr/>
        <a:lstStyle/>
        <a:p>
          <a:endParaRPr lang="en-US"/>
        </a:p>
      </dgm:t>
    </dgm:pt>
    <dgm:pt modelId="{27CB2494-F300-564D-BB85-B843EE796F28}">
      <dgm:prSet phldrT="[Text]"/>
      <dgm:spPr/>
      <dgm:t>
        <a:bodyPr/>
        <a:lstStyle/>
        <a:p>
          <a:r>
            <a:rPr lang="en-US" dirty="0" smtClean="0"/>
            <a:t>It aids in language acquisition.</a:t>
          </a:r>
          <a:endParaRPr lang="en-US" dirty="0"/>
        </a:p>
      </dgm:t>
    </dgm:pt>
    <dgm:pt modelId="{5D8AEC15-77A7-644B-A473-54F7E5C7731D}" type="parTrans" cxnId="{475A1805-24E7-1145-8ECF-B4EF91F3452E}">
      <dgm:prSet/>
      <dgm:spPr/>
      <dgm:t>
        <a:bodyPr/>
        <a:lstStyle/>
        <a:p>
          <a:endParaRPr lang="en-US" dirty="0"/>
        </a:p>
      </dgm:t>
    </dgm:pt>
    <dgm:pt modelId="{EC907DAC-8C0B-8C4D-9608-F5687C0096FB}" type="sibTrans" cxnId="{475A1805-24E7-1145-8ECF-B4EF91F3452E}">
      <dgm:prSet/>
      <dgm:spPr/>
      <dgm:t>
        <a:bodyPr/>
        <a:lstStyle/>
        <a:p>
          <a:endParaRPr lang="en-US"/>
        </a:p>
      </dgm:t>
    </dgm:pt>
    <dgm:pt modelId="{5FEA2468-6E32-E143-A3DF-5FFF713EEEE7}">
      <dgm:prSet phldrT="[Text]"/>
      <dgm:spPr/>
      <dgm:t>
        <a:bodyPr/>
        <a:lstStyle/>
        <a:p>
          <a:r>
            <a:rPr lang="en-US" dirty="0" smtClean="0"/>
            <a:t>It transmits diversity.</a:t>
          </a:r>
          <a:endParaRPr lang="en-US" dirty="0"/>
        </a:p>
      </dgm:t>
    </dgm:pt>
    <dgm:pt modelId="{9F893140-B51F-AF48-95B2-5AE644656D6C}" type="parTrans" cxnId="{D6C0DEA3-4F07-5E47-8054-C0C16F8AEE29}">
      <dgm:prSet/>
      <dgm:spPr/>
      <dgm:t>
        <a:bodyPr/>
        <a:lstStyle/>
        <a:p>
          <a:endParaRPr lang="en-US" dirty="0"/>
        </a:p>
      </dgm:t>
    </dgm:pt>
    <dgm:pt modelId="{3C9D7478-9275-174C-A510-79DC8C8274EB}" type="sibTrans" cxnId="{D6C0DEA3-4F07-5E47-8054-C0C16F8AEE29}">
      <dgm:prSet/>
      <dgm:spPr/>
      <dgm:t>
        <a:bodyPr/>
        <a:lstStyle/>
        <a:p>
          <a:endParaRPr lang="en-US"/>
        </a:p>
      </dgm:t>
    </dgm:pt>
    <dgm:pt modelId="{57BFFE85-FCD0-8640-A6D8-A76C4C9B2AED}">
      <dgm:prSet phldrT="[Text]"/>
      <dgm:spPr/>
      <dgm:t>
        <a:bodyPr/>
        <a:lstStyle/>
        <a:p>
          <a:r>
            <a:rPr lang="en-US" dirty="0" smtClean="0"/>
            <a:t>It helps children form their own opinions.</a:t>
          </a:r>
          <a:endParaRPr lang="en-US" dirty="0"/>
        </a:p>
      </dgm:t>
    </dgm:pt>
    <dgm:pt modelId="{81E79F43-8867-964B-B725-724CF987160F}" type="parTrans" cxnId="{2E4BA8B0-02D9-D34D-B4B0-F342E7853A26}">
      <dgm:prSet/>
      <dgm:spPr/>
      <dgm:t>
        <a:bodyPr/>
        <a:lstStyle/>
        <a:p>
          <a:endParaRPr lang="en-US" dirty="0"/>
        </a:p>
      </dgm:t>
    </dgm:pt>
    <dgm:pt modelId="{9B28067D-EDB6-0249-991B-3D0E292B3FAF}" type="sibTrans" cxnId="{2E4BA8B0-02D9-D34D-B4B0-F342E7853A26}">
      <dgm:prSet/>
      <dgm:spPr/>
      <dgm:t>
        <a:bodyPr/>
        <a:lstStyle/>
        <a:p>
          <a:endParaRPr lang="en-US"/>
        </a:p>
      </dgm:t>
    </dgm:pt>
    <dgm:pt modelId="{91E83365-ACB4-F44C-BFCE-C542CEB05C1A}">
      <dgm:prSet phldrT="[Text]"/>
      <dgm:spPr/>
      <dgm:t>
        <a:bodyPr/>
        <a:lstStyle/>
        <a:p>
          <a:r>
            <a:rPr lang="en-US" dirty="0" smtClean="0"/>
            <a:t>supports life-long readers.</a:t>
          </a:r>
          <a:endParaRPr lang="en-US" dirty="0"/>
        </a:p>
      </dgm:t>
    </dgm:pt>
    <dgm:pt modelId="{CA0F58E5-B194-F049-9CDC-1FB284948793}" type="parTrans" cxnId="{7DDC8268-B7EE-7347-9989-61B9904D3E64}">
      <dgm:prSet/>
      <dgm:spPr/>
      <dgm:t>
        <a:bodyPr/>
        <a:lstStyle/>
        <a:p>
          <a:endParaRPr lang="en-US" dirty="0"/>
        </a:p>
      </dgm:t>
    </dgm:pt>
    <dgm:pt modelId="{621CE418-EFE9-7342-93E1-94098836A537}" type="sibTrans" cxnId="{7DDC8268-B7EE-7347-9989-61B9904D3E64}">
      <dgm:prSet/>
      <dgm:spPr/>
      <dgm:t>
        <a:bodyPr/>
        <a:lstStyle/>
        <a:p>
          <a:endParaRPr lang="en-US"/>
        </a:p>
      </dgm:t>
    </dgm:pt>
    <dgm:pt modelId="{E9A5F397-75D1-8B4A-B3FB-1AE25E98A9C1}">
      <dgm:prSet phldrT="[Text]"/>
      <dgm:spPr/>
      <dgm:t>
        <a:bodyPr/>
        <a:lstStyle/>
        <a:p>
          <a:r>
            <a:rPr lang="en-US" dirty="0" smtClean="0"/>
            <a:t>Children can identify themselves in the story.</a:t>
          </a:r>
          <a:endParaRPr lang="en-US" dirty="0"/>
        </a:p>
      </dgm:t>
    </dgm:pt>
    <dgm:pt modelId="{AB136329-6C12-CA4B-9D65-96BF8DE2BEFD}" type="parTrans" cxnId="{F73067F8-5F5E-8942-A4C9-BA81205F8D70}">
      <dgm:prSet/>
      <dgm:spPr/>
      <dgm:t>
        <a:bodyPr/>
        <a:lstStyle/>
        <a:p>
          <a:endParaRPr lang="en-US" dirty="0"/>
        </a:p>
      </dgm:t>
    </dgm:pt>
    <dgm:pt modelId="{4F25C58A-45FA-1748-95BF-8008A5D835A7}" type="sibTrans" cxnId="{F73067F8-5F5E-8942-A4C9-BA81205F8D70}">
      <dgm:prSet/>
      <dgm:spPr/>
      <dgm:t>
        <a:bodyPr/>
        <a:lstStyle/>
        <a:p>
          <a:endParaRPr lang="en-US"/>
        </a:p>
      </dgm:t>
    </dgm:pt>
    <dgm:pt modelId="{B886AD05-358D-8D4E-9C52-81431A568B04}">
      <dgm:prSet phldrT="[Text]"/>
      <dgm:spPr/>
      <dgm:t>
        <a:bodyPr/>
        <a:lstStyle/>
        <a:p>
          <a:r>
            <a:rPr lang="en-US" dirty="0" smtClean="0"/>
            <a:t>Children can experience other people's lives and lifestyles.</a:t>
          </a:r>
          <a:endParaRPr lang="en-US" dirty="0"/>
        </a:p>
      </dgm:t>
    </dgm:pt>
    <dgm:pt modelId="{80B8B392-7E7A-4C46-B5A3-C669A8F38167}" type="parTrans" cxnId="{A94C0C02-0A83-214A-85D5-2F4A390F25DB}">
      <dgm:prSet/>
      <dgm:spPr/>
      <dgm:t>
        <a:bodyPr/>
        <a:lstStyle/>
        <a:p>
          <a:endParaRPr lang="en-US" dirty="0"/>
        </a:p>
      </dgm:t>
    </dgm:pt>
    <dgm:pt modelId="{FD388AA0-729F-524B-A233-195012963526}" type="sibTrans" cxnId="{A94C0C02-0A83-214A-85D5-2F4A390F25DB}">
      <dgm:prSet/>
      <dgm:spPr/>
      <dgm:t>
        <a:bodyPr/>
        <a:lstStyle/>
        <a:p>
          <a:endParaRPr lang="en-US"/>
        </a:p>
      </dgm:t>
    </dgm:pt>
    <dgm:pt modelId="{A706F666-DD91-4147-8B4C-4DC9DB918F50}">
      <dgm:prSet phldrT="[Text]"/>
      <dgm:spPr/>
      <dgm:t>
        <a:bodyPr/>
        <a:lstStyle/>
        <a:p>
          <a:r>
            <a:rPr lang="en-US" dirty="0" smtClean="0"/>
            <a:t>It helps develop imagination.</a:t>
          </a:r>
          <a:endParaRPr lang="en-US" dirty="0"/>
        </a:p>
      </dgm:t>
    </dgm:pt>
    <dgm:pt modelId="{A8D64D05-608C-354E-B939-06D92213E534}" type="parTrans" cxnId="{A8E848B0-FD7E-7340-90C7-D990311EF342}">
      <dgm:prSet/>
      <dgm:spPr/>
      <dgm:t>
        <a:bodyPr/>
        <a:lstStyle/>
        <a:p>
          <a:endParaRPr lang="en-US" dirty="0"/>
        </a:p>
      </dgm:t>
    </dgm:pt>
    <dgm:pt modelId="{A17C94A6-1D30-0745-9E73-9C2A2616E168}" type="sibTrans" cxnId="{A8E848B0-FD7E-7340-90C7-D990311EF342}">
      <dgm:prSet/>
      <dgm:spPr/>
      <dgm:t>
        <a:bodyPr/>
        <a:lstStyle/>
        <a:p>
          <a:endParaRPr lang="en-US"/>
        </a:p>
      </dgm:t>
    </dgm:pt>
    <dgm:pt modelId="{BE6EA4EF-0539-F648-A4BE-90AF1AB99D6A}">
      <dgm:prSet phldrT="[Text]"/>
      <dgm:spPr/>
      <dgm:t>
        <a:bodyPr/>
        <a:lstStyle/>
        <a:p>
          <a:r>
            <a:rPr lang="en-US" dirty="0" smtClean="0"/>
            <a:t>It helps children develop empathy.</a:t>
          </a:r>
          <a:endParaRPr lang="en-US" dirty="0"/>
        </a:p>
      </dgm:t>
    </dgm:pt>
    <dgm:pt modelId="{EA2A0592-6ED4-1144-85AF-A39ECA06C21C}" type="parTrans" cxnId="{2F7749DA-70C0-B848-995D-56714950DEA4}">
      <dgm:prSet/>
      <dgm:spPr/>
      <dgm:t>
        <a:bodyPr/>
        <a:lstStyle/>
        <a:p>
          <a:endParaRPr lang="en-US" dirty="0"/>
        </a:p>
      </dgm:t>
    </dgm:pt>
    <dgm:pt modelId="{45F87A6B-4F57-3947-958E-663E749067AD}" type="sibTrans" cxnId="{2F7749DA-70C0-B848-995D-56714950DEA4}">
      <dgm:prSet/>
      <dgm:spPr/>
      <dgm:t>
        <a:bodyPr/>
        <a:lstStyle/>
        <a:p>
          <a:endParaRPr lang="en-US"/>
        </a:p>
      </dgm:t>
    </dgm:pt>
    <dgm:pt modelId="{5108FED8-79A3-4646-A6B5-E19CEFFFBF7F}" type="pres">
      <dgm:prSet presAssocID="{9F2A2144-8C51-3D48-80B4-C0934B442886}" presName="cycle" presStyleCnt="0">
        <dgm:presLayoutVars>
          <dgm:chMax val="1"/>
          <dgm:dir/>
          <dgm:animLvl val="ctr"/>
          <dgm:resizeHandles val="exact"/>
        </dgm:presLayoutVars>
      </dgm:prSet>
      <dgm:spPr/>
    </dgm:pt>
    <dgm:pt modelId="{A5CCDDFA-8F8F-8A47-B0A5-F220138EAF68}" type="pres">
      <dgm:prSet presAssocID="{201814B6-D380-1842-8BFF-8EFBC004652B}" presName="centerShape" presStyleLbl="node0" presStyleIdx="0" presStyleCnt="1"/>
      <dgm:spPr/>
    </dgm:pt>
    <dgm:pt modelId="{4D07C9CB-A210-8C47-BA2C-564C1E6FA052}" type="pres">
      <dgm:prSet presAssocID="{F8B4E0AA-D9C5-0248-B247-171876319191}" presName="Name9" presStyleLbl="parChTrans1D2" presStyleIdx="0" presStyleCnt="9"/>
      <dgm:spPr/>
    </dgm:pt>
    <dgm:pt modelId="{F690908A-A77A-D542-9986-3D2893472B25}" type="pres">
      <dgm:prSet presAssocID="{F8B4E0AA-D9C5-0248-B247-171876319191}" presName="connTx" presStyleLbl="parChTrans1D2" presStyleIdx="0" presStyleCnt="9"/>
      <dgm:spPr/>
    </dgm:pt>
    <dgm:pt modelId="{4AFE8CC2-A14A-CE4E-A986-B23412A07417}" type="pres">
      <dgm:prSet presAssocID="{3ADD9AFD-54C0-1248-9E58-BB3A5AC86430}" presName="node" presStyleLbl="node1" presStyleIdx="0" presStyleCnt="9">
        <dgm:presLayoutVars>
          <dgm:bulletEnabled val="1"/>
        </dgm:presLayoutVars>
      </dgm:prSet>
      <dgm:spPr/>
    </dgm:pt>
    <dgm:pt modelId="{840D51F2-A039-A244-B7D1-7CBC843A0BEC}" type="pres">
      <dgm:prSet presAssocID="{5D8AEC15-77A7-644B-A473-54F7E5C7731D}" presName="Name9" presStyleLbl="parChTrans1D2" presStyleIdx="1" presStyleCnt="9"/>
      <dgm:spPr/>
    </dgm:pt>
    <dgm:pt modelId="{B15868E8-B3B9-D84A-ABA3-4631B1543D27}" type="pres">
      <dgm:prSet presAssocID="{5D8AEC15-77A7-644B-A473-54F7E5C7731D}" presName="connTx" presStyleLbl="parChTrans1D2" presStyleIdx="1" presStyleCnt="9"/>
      <dgm:spPr/>
    </dgm:pt>
    <dgm:pt modelId="{82959ACC-CE07-3047-9EA7-F14044EA621B}" type="pres">
      <dgm:prSet presAssocID="{27CB2494-F300-564D-BB85-B843EE796F28}" presName="node" presStyleLbl="node1" presStyleIdx="1" presStyleCnt="9">
        <dgm:presLayoutVars>
          <dgm:bulletEnabled val="1"/>
        </dgm:presLayoutVars>
      </dgm:prSet>
      <dgm:spPr/>
    </dgm:pt>
    <dgm:pt modelId="{C5945179-66C2-614F-B684-9300EB9A5241}" type="pres">
      <dgm:prSet presAssocID="{9F893140-B51F-AF48-95B2-5AE644656D6C}" presName="Name9" presStyleLbl="parChTrans1D2" presStyleIdx="2" presStyleCnt="9"/>
      <dgm:spPr/>
    </dgm:pt>
    <dgm:pt modelId="{B98BB985-F459-B049-8D0E-5E4A95995D2B}" type="pres">
      <dgm:prSet presAssocID="{9F893140-B51F-AF48-95B2-5AE644656D6C}" presName="connTx" presStyleLbl="parChTrans1D2" presStyleIdx="2" presStyleCnt="9"/>
      <dgm:spPr/>
    </dgm:pt>
    <dgm:pt modelId="{8BE16028-259C-CC4D-895D-5256E2913BD1}" type="pres">
      <dgm:prSet presAssocID="{5FEA2468-6E32-E143-A3DF-5FFF713EEEE7}" presName="node" presStyleLbl="node1" presStyleIdx="2" presStyleCnt="9">
        <dgm:presLayoutVars>
          <dgm:bulletEnabled val="1"/>
        </dgm:presLayoutVars>
      </dgm:prSet>
      <dgm:spPr/>
    </dgm:pt>
    <dgm:pt modelId="{4112E077-7C3F-1143-98DB-C5732E818C03}" type="pres">
      <dgm:prSet presAssocID="{81E79F43-8867-964B-B725-724CF987160F}" presName="Name9" presStyleLbl="parChTrans1D2" presStyleIdx="3" presStyleCnt="9"/>
      <dgm:spPr/>
    </dgm:pt>
    <dgm:pt modelId="{8532C1E1-DD34-2B44-82AF-CE7996F5D1E9}" type="pres">
      <dgm:prSet presAssocID="{81E79F43-8867-964B-B725-724CF987160F}" presName="connTx" presStyleLbl="parChTrans1D2" presStyleIdx="3" presStyleCnt="9"/>
      <dgm:spPr/>
    </dgm:pt>
    <dgm:pt modelId="{87820F9B-D11B-D140-B055-2317B000D5EA}" type="pres">
      <dgm:prSet presAssocID="{57BFFE85-FCD0-8640-A6D8-A76C4C9B2AED}" presName="node" presStyleLbl="node1" presStyleIdx="3" presStyleCnt="9">
        <dgm:presLayoutVars>
          <dgm:bulletEnabled val="1"/>
        </dgm:presLayoutVars>
      </dgm:prSet>
      <dgm:spPr/>
    </dgm:pt>
    <dgm:pt modelId="{D6E545B9-A8BD-4C46-A636-1ED8D6F408BC}" type="pres">
      <dgm:prSet presAssocID="{CA0F58E5-B194-F049-9CDC-1FB284948793}" presName="Name9" presStyleLbl="parChTrans1D2" presStyleIdx="4" presStyleCnt="9"/>
      <dgm:spPr/>
    </dgm:pt>
    <dgm:pt modelId="{D98975E6-CA0C-6544-AC23-5302C39B8381}" type="pres">
      <dgm:prSet presAssocID="{CA0F58E5-B194-F049-9CDC-1FB284948793}" presName="connTx" presStyleLbl="parChTrans1D2" presStyleIdx="4" presStyleCnt="9"/>
      <dgm:spPr/>
    </dgm:pt>
    <dgm:pt modelId="{CF6CFA50-9D05-C941-A7E9-6C6507E9076A}" type="pres">
      <dgm:prSet presAssocID="{91E83365-ACB4-F44C-BFCE-C542CEB05C1A}" presName="node" presStyleLbl="node1" presStyleIdx="4" presStyleCnt="9">
        <dgm:presLayoutVars>
          <dgm:bulletEnabled val="1"/>
        </dgm:presLayoutVars>
      </dgm:prSet>
      <dgm:spPr/>
    </dgm:pt>
    <dgm:pt modelId="{BAEAFCE4-6480-BC4F-9011-50F9898992DB}" type="pres">
      <dgm:prSet presAssocID="{AB136329-6C12-CA4B-9D65-96BF8DE2BEFD}" presName="Name9" presStyleLbl="parChTrans1D2" presStyleIdx="5" presStyleCnt="9"/>
      <dgm:spPr/>
    </dgm:pt>
    <dgm:pt modelId="{17C9BB69-1D37-A544-922F-EDF399DB4654}" type="pres">
      <dgm:prSet presAssocID="{AB136329-6C12-CA4B-9D65-96BF8DE2BEFD}" presName="connTx" presStyleLbl="parChTrans1D2" presStyleIdx="5" presStyleCnt="9"/>
      <dgm:spPr/>
    </dgm:pt>
    <dgm:pt modelId="{BBB38038-CF65-694F-904B-6CD7C0DBEE16}" type="pres">
      <dgm:prSet presAssocID="{E9A5F397-75D1-8B4A-B3FB-1AE25E98A9C1}" presName="node" presStyleLbl="node1" presStyleIdx="5" presStyleCnt="9">
        <dgm:presLayoutVars>
          <dgm:bulletEnabled val="1"/>
        </dgm:presLayoutVars>
      </dgm:prSet>
      <dgm:spPr/>
    </dgm:pt>
    <dgm:pt modelId="{653DA344-80F0-3449-9B09-429A35E4461D}" type="pres">
      <dgm:prSet presAssocID="{80B8B392-7E7A-4C46-B5A3-C669A8F38167}" presName="Name9" presStyleLbl="parChTrans1D2" presStyleIdx="6" presStyleCnt="9"/>
      <dgm:spPr/>
    </dgm:pt>
    <dgm:pt modelId="{0018A7F8-A932-B740-A41B-AF1A8C7833F7}" type="pres">
      <dgm:prSet presAssocID="{80B8B392-7E7A-4C46-B5A3-C669A8F38167}" presName="connTx" presStyleLbl="parChTrans1D2" presStyleIdx="6" presStyleCnt="9"/>
      <dgm:spPr/>
    </dgm:pt>
    <dgm:pt modelId="{7A2D3718-EFDC-C546-83DC-C94BFA61DD19}" type="pres">
      <dgm:prSet presAssocID="{B886AD05-358D-8D4E-9C52-81431A568B04}" presName="node" presStyleLbl="node1" presStyleIdx="6" presStyleCnt="9">
        <dgm:presLayoutVars>
          <dgm:bulletEnabled val="1"/>
        </dgm:presLayoutVars>
      </dgm:prSet>
      <dgm:spPr/>
    </dgm:pt>
    <dgm:pt modelId="{F180FBC2-F15B-D842-8824-3CF46D301295}" type="pres">
      <dgm:prSet presAssocID="{A8D64D05-608C-354E-B939-06D92213E534}" presName="Name9" presStyleLbl="parChTrans1D2" presStyleIdx="7" presStyleCnt="9"/>
      <dgm:spPr/>
    </dgm:pt>
    <dgm:pt modelId="{E74B839A-3DDC-354F-9359-685D92FA0D29}" type="pres">
      <dgm:prSet presAssocID="{A8D64D05-608C-354E-B939-06D92213E534}" presName="connTx" presStyleLbl="parChTrans1D2" presStyleIdx="7" presStyleCnt="9"/>
      <dgm:spPr/>
    </dgm:pt>
    <dgm:pt modelId="{4269AFDE-D3FD-E34B-90B1-724B9F3061B5}" type="pres">
      <dgm:prSet presAssocID="{A706F666-DD91-4147-8B4C-4DC9DB918F50}" presName="node" presStyleLbl="node1" presStyleIdx="7" presStyleCnt="9">
        <dgm:presLayoutVars>
          <dgm:bulletEnabled val="1"/>
        </dgm:presLayoutVars>
      </dgm:prSet>
      <dgm:spPr/>
    </dgm:pt>
    <dgm:pt modelId="{17264EF4-B74C-1943-8B94-CE7777857F90}" type="pres">
      <dgm:prSet presAssocID="{EA2A0592-6ED4-1144-85AF-A39ECA06C21C}" presName="Name9" presStyleLbl="parChTrans1D2" presStyleIdx="8" presStyleCnt="9"/>
      <dgm:spPr/>
    </dgm:pt>
    <dgm:pt modelId="{53AFB5B2-4792-2243-9EC8-DFB3B6CA4727}" type="pres">
      <dgm:prSet presAssocID="{EA2A0592-6ED4-1144-85AF-A39ECA06C21C}" presName="connTx" presStyleLbl="parChTrans1D2" presStyleIdx="8" presStyleCnt="9"/>
      <dgm:spPr/>
    </dgm:pt>
    <dgm:pt modelId="{FDF2C27F-32EC-0F40-BB19-1B5A44F708F6}" type="pres">
      <dgm:prSet presAssocID="{BE6EA4EF-0539-F648-A4BE-90AF1AB99D6A}" presName="node" presStyleLbl="node1" presStyleIdx="8" presStyleCnt="9">
        <dgm:presLayoutVars>
          <dgm:bulletEnabled val="1"/>
        </dgm:presLayoutVars>
      </dgm:prSet>
      <dgm:spPr/>
    </dgm:pt>
  </dgm:ptLst>
  <dgm:cxnLst>
    <dgm:cxn modelId="{475A1805-24E7-1145-8ECF-B4EF91F3452E}" srcId="{201814B6-D380-1842-8BFF-8EFBC004652B}" destId="{27CB2494-F300-564D-BB85-B843EE796F28}" srcOrd="1" destOrd="0" parTransId="{5D8AEC15-77A7-644B-A473-54F7E5C7731D}" sibTransId="{EC907DAC-8C0B-8C4D-9608-F5687C0096FB}"/>
    <dgm:cxn modelId="{F73067F8-5F5E-8942-A4C9-BA81205F8D70}" srcId="{201814B6-D380-1842-8BFF-8EFBC004652B}" destId="{E9A5F397-75D1-8B4A-B3FB-1AE25E98A9C1}" srcOrd="5" destOrd="0" parTransId="{AB136329-6C12-CA4B-9D65-96BF8DE2BEFD}" sibTransId="{4F25C58A-45FA-1748-95BF-8008A5D835A7}"/>
    <dgm:cxn modelId="{63713E45-63CF-D140-AF7E-FF625223B1BB}" type="presOf" srcId="{3ADD9AFD-54C0-1248-9E58-BB3A5AC86430}" destId="{4AFE8CC2-A14A-CE4E-A986-B23412A07417}" srcOrd="0" destOrd="0" presId="urn:microsoft.com/office/officeart/2005/8/layout/radial1"/>
    <dgm:cxn modelId="{8264D607-A5A3-2446-A4AD-E138FAB16CE3}" type="presOf" srcId="{AB136329-6C12-CA4B-9D65-96BF8DE2BEFD}" destId="{BAEAFCE4-6480-BC4F-9011-50F9898992DB}" srcOrd="0" destOrd="0" presId="urn:microsoft.com/office/officeart/2005/8/layout/radial1"/>
    <dgm:cxn modelId="{D7343351-6500-304A-BA36-D845F9C728FC}" type="presOf" srcId="{F8B4E0AA-D9C5-0248-B247-171876319191}" destId="{4D07C9CB-A210-8C47-BA2C-564C1E6FA052}" srcOrd="0" destOrd="0" presId="urn:microsoft.com/office/officeart/2005/8/layout/radial1"/>
    <dgm:cxn modelId="{A207A0C4-EAC0-8248-AC0C-6842D9DAFB2C}" type="presOf" srcId="{9F893140-B51F-AF48-95B2-5AE644656D6C}" destId="{B98BB985-F459-B049-8D0E-5E4A95995D2B}" srcOrd="1" destOrd="0" presId="urn:microsoft.com/office/officeart/2005/8/layout/radial1"/>
    <dgm:cxn modelId="{1CED9C3B-6B62-FC4D-82F2-A3F343E2D42D}" type="presOf" srcId="{9F893140-B51F-AF48-95B2-5AE644656D6C}" destId="{C5945179-66C2-614F-B684-9300EB9A5241}" srcOrd="0" destOrd="0" presId="urn:microsoft.com/office/officeart/2005/8/layout/radial1"/>
    <dgm:cxn modelId="{35F7C384-AD38-2547-AF22-B17F2BF22A8C}" type="presOf" srcId="{80B8B392-7E7A-4C46-B5A3-C669A8F38167}" destId="{0018A7F8-A932-B740-A41B-AF1A8C7833F7}" srcOrd="1" destOrd="0" presId="urn:microsoft.com/office/officeart/2005/8/layout/radial1"/>
    <dgm:cxn modelId="{300B60F9-DF22-B74C-802C-3137DE2EBA68}" type="presOf" srcId="{B886AD05-358D-8D4E-9C52-81431A568B04}" destId="{7A2D3718-EFDC-C546-83DC-C94BFA61DD19}" srcOrd="0" destOrd="0" presId="urn:microsoft.com/office/officeart/2005/8/layout/radial1"/>
    <dgm:cxn modelId="{89C36519-C088-EF4E-AE5F-24C631121029}" type="presOf" srcId="{BE6EA4EF-0539-F648-A4BE-90AF1AB99D6A}" destId="{FDF2C27F-32EC-0F40-BB19-1B5A44F708F6}" srcOrd="0" destOrd="0" presId="urn:microsoft.com/office/officeart/2005/8/layout/radial1"/>
    <dgm:cxn modelId="{015539D8-6131-F449-BE9E-A5E50295FE9D}" type="presOf" srcId="{91E83365-ACB4-F44C-BFCE-C542CEB05C1A}" destId="{CF6CFA50-9D05-C941-A7E9-6C6507E9076A}" srcOrd="0" destOrd="0" presId="urn:microsoft.com/office/officeart/2005/8/layout/radial1"/>
    <dgm:cxn modelId="{2F7749DA-70C0-B848-995D-56714950DEA4}" srcId="{201814B6-D380-1842-8BFF-8EFBC004652B}" destId="{BE6EA4EF-0539-F648-A4BE-90AF1AB99D6A}" srcOrd="8" destOrd="0" parTransId="{EA2A0592-6ED4-1144-85AF-A39ECA06C21C}" sibTransId="{45F87A6B-4F57-3947-958E-663E749067AD}"/>
    <dgm:cxn modelId="{63BF597E-71A6-194F-B906-B61B5F423BA5}" type="presOf" srcId="{57BFFE85-FCD0-8640-A6D8-A76C4C9B2AED}" destId="{87820F9B-D11B-D140-B055-2317B000D5EA}" srcOrd="0" destOrd="0" presId="urn:microsoft.com/office/officeart/2005/8/layout/radial1"/>
    <dgm:cxn modelId="{033C83AE-AC64-9C41-93E8-E0A1E857FF0E}" type="presOf" srcId="{81E79F43-8867-964B-B725-724CF987160F}" destId="{8532C1E1-DD34-2B44-82AF-CE7996F5D1E9}" srcOrd="1" destOrd="0" presId="urn:microsoft.com/office/officeart/2005/8/layout/radial1"/>
    <dgm:cxn modelId="{2EFFA8B4-B028-E648-8A79-98ADC42BC7A3}" type="presOf" srcId="{A8D64D05-608C-354E-B939-06D92213E534}" destId="{F180FBC2-F15B-D842-8824-3CF46D301295}" srcOrd="0" destOrd="0" presId="urn:microsoft.com/office/officeart/2005/8/layout/radial1"/>
    <dgm:cxn modelId="{7DDC8268-B7EE-7347-9989-61B9904D3E64}" srcId="{201814B6-D380-1842-8BFF-8EFBC004652B}" destId="{91E83365-ACB4-F44C-BFCE-C542CEB05C1A}" srcOrd="4" destOrd="0" parTransId="{CA0F58E5-B194-F049-9CDC-1FB284948793}" sibTransId="{621CE418-EFE9-7342-93E1-94098836A537}"/>
    <dgm:cxn modelId="{9E412E6E-FB7F-6343-9469-405A4872CAA2}" srcId="{201814B6-D380-1842-8BFF-8EFBC004652B}" destId="{3ADD9AFD-54C0-1248-9E58-BB3A5AC86430}" srcOrd="0" destOrd="0" parTransId="{F8B4E0AA-D9C5-0248-B247-171876319191}" sibTransId="{DB8E462B-FEAE-8843-A1F8-FD63B37E3480}"/>
    <dgm:cxn modelId="{8EF8C326-B28B-C540-80E1-27DB4D4F8B51}" type="presOf" srcId="{9F2A2144-8C51-3D48-80B4-C0934B442886}" destId="{5108FED8-79A3-4646-A6B5-E19CEFFFBF7F}" srcOrd="0" destOrd="0" presId="urn:microsoft.com/office/officeart/2005/8/layout/radial1"/>
    <dgm:cxn modelId="{5B412711-5510-FE48-A03D-C193E7F92B75}" type="presOf" srcId="{81E79F43-8867-964B-B725-724CF987160F}" destId="{4112E077-7C3F-1143-98DB-C5732E818C03}" srcOrd="0" destOrd="0" presId="urn:microsoft.com/office/officeart/2005/8/layout/radial1"/>
    <dgm:cxn modelId="{6249A44F-1514-9C4A-AB02-C7D829C959B3}" type="presOf" srcId="{80B8B392-7E7A-4C46-B5A3-C669A8F38167}" destId="{653DA344-80F0-3449-9B09-429A35E4461D}" srcOrd="0" destOrd="0" presId="urn:microsoft.com/office/officeart/2005/8/layout/radial1"/>
    <dgm:cxn modelId="{723AB346-5330-0941-8AEE-0DA19CD3204B}" type="presOf" srcId="{201814B6-D380-1842-8BFF-8EFBC004652B}" destId="{A5CCDDFA-8F8F-8A47-B0A5-F220138EAF68}" srcOrd="0" destOrd="0" presId="urn:microsoft.com/office/officeart/2005/8/layout/radial1"/>
    <dgm:cxn modelId="{FB7FD0CF-A912-E64A-AE16-1D21FA508A41}" type="presOf" srcId="{CA0F58E5-B194-F049-9CDC-1FB284948793}" destId="{D98975E6-CA0C-6544-AC23-5302C39B8381}" srcOrd="1" destOrd="0" presId="urn:microsoft.com/office/officeart/2005/8/layout/radial1"/>
    <dgm:cxn modelId="{ED154E89-8B9D-FA45-B91D-7F3620642AA4}" type="presOf" srcId="{F8B4E0AA-D9C5-0248-B247-171876319191}" destId="{F690908A-A77A-D542-9986-3D2893472B25}" srcOrd="1" destOrd="0" presId="urn:microsoft.com/office/officeart/2005/8/layout/radial1"/>
    <dgm:cxn modelId="{F4256AB6-3ABF-3241-91E3-D82952D5D954}" type="presOf" srcId="{5FEA2468-6E32-E143-A3DF-5FFF713EEEE7}" destId="{8BE16028-259C-CC4D-895D-5256E2913BD1}" srcOrd="0" destOrd="0" presId="urn:microsoft.com/office/officeart/2005/8/layout/radial1"/>
    <dgm:cxn modelId="{CB231DD4-7B45-D04E-8A84-EB9677AAF986}" type="presOf" srcId="{CA0F58E5-B194-F049-9CDC-1FB284948793}" destId="{D6E545B9-A8BD-4C46-A636-1ED8D6F408BC}" srcOrd="0" destOrd="0" presId="urn:microsoft.com/office/officeart/2005/8/layout/radial1"/>
    <dgm:cxn modelId="{A8E848B0-FD7E-7340-90C7-D990311EF342}" srcId="{201814B6-D380-1842-8BFF-8EFBC004652B}" destId="{A706F666-DD91-4147-8B4C-4DC9DB918F50}" srcOrd="7" destOrd="0" parTransId="{A8D64D05-608C-354E-B939-06D92213E534}" sibTransId="{A17C94A6-1D30-0745-9E73-9C2A2616E168}"/>
    <dgm:cxn modelId="{0645FAC8-8634-AE4D-9BED-E160DEDC8A86}" type="presOf" srcId="{A8D64D05-608C-354E-B939-06D92213E534}" destId="{E74B839A-3DDC-354F-9359-685D92FA0D29}" srcOrd="1" destOrd="0" presId="urn:microsoft.com/office/officeart/2005/8/layout/radial1"/>
    <dgm:cxn modelId="{FC964228-29FB-ED41-8AC5-D3AC74C9C099}" type="presOf" srcId="{EA2A0592-6ED4-1144-85AF-A39ECA06C21C}" destId="{53AFB5B2-4792-2243-9EC8-DFB3B6CA4727}" srcOrd="1" destOrd="0" presId="urn:microsoft.com/office/officeart/2005/8/layout/radial1"/>
    <dgm:cxn modelId="{C5E9739D-04F5-A944-8A74-F066AE4D9BE0}" type="presOf" srcId="{A706F666-DD91-4147-8B4C-4DC9DB918F50}" destId="{4269AFDE-D3FD-E34B-90B1-724B9F3061B5}" srcOrd="0" destOrd="0" presId="urn:microsoft.com/office/officeart/2005/8/layout/radial1"/>
    <dgm:cxn modelId="{591AAE61-2701-334C-86C4-E6F1AC523284}" srcId="{9F2A2144-8C51-3D48-80B4-C0934B442886}" destId="{201814B6-D380-1842-8BFF-8EFBC004652B}" srcOrd="0" destOrd="0" parTransId="{92D34546-29F7-EB40-ADAF-5F3AD29ED726}" sibTransId="{A966A43C-220E-D94F-963B-0C5B860538E8}"/>
    <dgm:cxn modelId="{2E4BA8B0-02D9-D34D-B4B0-F342E7853A26}" srcId="{201814B6-D380-1842-8BFF-8EFBC004652B}" destId="{57BFFE85-FCD0-8640-A6D8-A76C4C9B2AED}" srcOrd="3" destOrd="0" parTransId="{81E79F43-8867-964B-B725-724CF987160F}" sibTransId="{9B28067D-EDB6-0249-991B-3D0E292B3FAF}"/>
    <dgm:cxn modelId="{57BE20B1-B422-4F42-A050-876796320947}" type="presOf" srcId="{5D8AEC15-77A7-644B-A473-54F7E5C7731D}" destId="{B15868E8-B3B9-D84A-ABA3-4631B1543D27}" srcOrd="1" destOrd="0" presId="urn:microsoft.com/office/officeart/2005/8/layout/radial1"/>
    <dgm:cxn modelId="{D6C0DEA3-4F07-5E47-8054-C0C16F8AEE29}" srcId="{201814B6-D380-1842-8BFF-8EFBC004652B}" destId="{5FEA2468-6E32-E143-A3DF-5FFF713EEEE7}" srcOrd="2" destOrd="0" parTransId="{9F893140-B51F-AF48-95B2-5AE644656D6C}" sibTransId="{3C9D7478-9275-174C-A510-79DC8C8274EB}"/>
    <dgm:cxn modelId="{A94C0C02-0A83-214A-85D5-2F4A390F25DB}" srcId="{201814B6-D380-1842-8BFF-8EFBC004652B}" destId="{B886AD05-358D-8D4E-9C52-81431A568B04}" srcOrd="6" destOrd="0" parTransId="{80B8B392-7E7A-4C46-B5A3-C669A8F38167}" sibTransId="{FD388AA0-729F-524B-A233-195012963526}"/>
    <dgm:cxn modelId="{A4117A27-F8E7-2F48-9DBC-21A4B680E4BC}" type="presOf" srcId="{E9A5F397-75D1-8B4A-B3FB-1AE25E98A9C1}" destId="{BBB38038-CF65-694F-904B-6CD7C0DBEE16}" srcOrd="0" destOrd="0" presId="urn:microsoft.com/office/officeart/2005/8/layout/radial1"/>
    <dgm:cxn modelId="{E6222469-35BF-3F44-A155-CD2AA4909D23}" type="presOf" srcId="{5D8AEC15-77A7-644B-A473-54F7E5C7731D}" destId="{840D51F2-A039-A244-B7D1-7CBC843A0BEC}" srcOrd="0" destOrd="0" presId="urn:microsoft.com/office/officeart/2005/8/layout/radial1"/>
    <dgm:cxn modelId="{CC678A08-0687-4248-981F-0B06289CCC64}" type="presOf" srcId="{EA2A0592-6ED4-1144-85AF-A39ECA06C21C}" destId="{17264EF4-B74C-1943-8B94-CE7777857F90}" srcOrd="0" destOrd="0" presId="urn:microsoft.com/office/officeart/2005/8/layout/radial1"/>
    <dgm:cxn modelId="{35A980B0-06F4-3945-85C1-325BFEAEB71F}" type="presOf" srcId="{27CB2494-F300-564D-BB85-B843EE796F28}" destId="{82959ACC-CE07-3047-9EA7-F14044EA621B}" srcOrd="0" destOrd="0" presId="urn:microsoft.com/office/officeart/2005/8/layout/radial1"/>
    <dgm:cxn modelId="{07C93480-B3BC-A44F-9D48-F73B765B58DF}" type="presOf" srcId="{AB136329-6C12-CA4B-9D65-96BF8DE2BEFD}" destId="{17C9BB69-1D37-A544-922F-EDF399DB4654}" srcOrd="1" destOrd="0" presId="urn:microsoft.com/office/officeart/2005/8/layout/radial1"/>
    <dgm:cxn modelId="{001A828C-3EB2-D847-AC4D-C1E9567BF736}" type="presParOf" srcId="{5108FED8-79A3-4646-A6B5-E19CEFFFBF7F}" destId="{A5CCDDFA-8F8F-8A47-B0A5-F220138EAF68}" srcOrd="0" destOrd="0" presId="urn:microsoft.com/office/officeart/2005/8/layout/radial1"/>
    <dgm:cxn modelId="{7C8036D1-C005-CB44-B4AD-6A973208E224}" type="presParOf" srcId="{5108FED8-79A3-4646-A6B5-E19CEFFFBF7F}" destId="{4D07C9CB-A210-8C47-BA2C-564C1E6FA052}" srcOrd="1" destOrd="0" presId="urn:microsoft.com/office/officeart/2005/8/layout/radial1"/>
    <dgm:cxn modelId="{A57F6D1F-B2BB-0E41-926D-5FF444D37716}" type="presParOf" srcId="{4D07C9CB-A210-8C47-BA2C-564C1E6FA052}" destId="{F690908A-A77A-D542-9986-3D2893472B25}" srcOrd="0" destOrd="0" presId="urn:microsoft.com/office/officeart/2005/8/layout/radial1"/>
    <dgm:cxn modelId="{B41DC605-9896-5841-B2CB-54D6F76C88AB}" type="presParOf" srcId="{5108FED8-79A3-4646-A6B5-E19CEFFFBF7F}" destId="{4AFE8CC2-A14A-CE4E-A986-B23412A07417}" srcOrd="2" destOrd="0" presId="urn:microsoft.com/office/officeart/2005/8/layout/radial1"/>
    <dgm:cxn modelId="{D8A409DB-AA20-934B-A098-08788DDDC3F3}" type="presParOf" srcId="{5108FED8-79A3-4646-A6B5-E19CEFFFBF7F}" destId="{840D51F2-A039-A244-B7D1-7CBC843A0BEC}" srcOrd="3" destOrd="0" presId="urn:microsoft.com/office/officeart/2005/8/layout/radial1"/>
    <dgm:cxn modelId="{F3A7A209-1022-434C-8A8B-F4DE3E327BFD}" type="presParOf" srcId="{840D51F2-A039-A244-B7D1-7CBC843A0BEC}" destId="{B15868E8-B3B9-D84A-ABA3-4631B1543D27}" srcOrd="0" destOrd="0" presId="urn:microsoft.com/office/officeart/2005/8/layout/radial1"/>
    <dgm:cxn modelId="{47DCEF9C-77A2-134C-A67B-752ADF04DDDE}" type="presParOf" srcId="{5108FED8-79A3-4646-A6B5-E19CEFFFBF7F}" destId="{82959ACC-CE07-3047-9EA7-F14044EA621B}" srcOrd="4" destOrd="0" presId="urn:microsoft.com/office/officeart/2005/8/layout/radial1"/>
    <dgm:cxn modelId="{26179CA1-68B8-7B4A-B367-C8DD0482F24E}" type="presParOf" srcId="{5108FED8-79A3-4646-A6B5-E19CEFFFBF7F}" destId="{C5945179-66C2-614F-B684-9300EB9A5241}" srcOrd="5" destOrd="0" presId="urn:microsoft.com/office/officeart/2005/8/layout/radial1"/>
    <dgm:cxn modelId="{9BEA33F0-C8E7-BE4A-AF52-16B6F447D235}" type="presParOf" srcId="{C5945179-66C2-614F-B684-9300EB9A5241}" destId="{B98BB985-F459-B049-8D0E-5E4A95995D2B}" srcOrd="0" destOrd="0" presId="urn:microsoft.com/office/officeart/2005/8/layout/radial1"/>
    <dgm:cxn modelId="{513A0BB6-84C1-8A4D-8C62-49FF04830A18}" type="presParOf" srcId="{5108FED8-79A3-4646-A6B5-E19CEFFFBF7F}" destId="{8BE16028-259C-CC4D-895D-5256E2913BD1}" srcOrd="6" destOrd="0" presId="urn:microsoft.com/office/officeart/2005/8/layout/radial1"/>
    <dgm:cxn modelId="{113CECDE-6C71-4C46-93D8-4476FDB4FD09}" type="presParOf" srcId="{5108FED8-79A3-4646-A6B5-E19CEFFFBF7F}" destId="{4112E077-7C3F-1143-98DB-C5732E818C03}" srcOrd="7" destOrd="0" presId="urn:microsoft.com/office/officeart/2005/8/layout/radial1"/>
    <dgm:cxn modelId="{BE75626F-C648-5D4E-87DF-EBC4670ADCBF}" type="presParOf" srcId="{4112E077-7C3F-1143-98DB-C5732E818C03}" destId="{8532C1E1-DD34-2B44-82AF-CE7996F5D1E9}" srcOrd="0" destOrd="0" presId="urn:microsoft.com/office/officeart/2005/8/layout/radial1"/>
    <dgm:cxn modelId="{1C78335E-CCDC-3540-AB6C-53ECB10239DA}" type="presParOf" srcId="{5108FED8-79A3-4646-A6B5-E19CEFFFBF7F}" destId="{87820F9B-D11B-D140-B055-2317B000D5EA}" srcOrd="8" destOrd="0" presId="urn:microsoft.com/office/officeart/2005/8/layout/radial1"/>
    <dgm:cxn modelId="{566549BE-DB8E-6442-AB58-1DDEBF700678}" type="presParOf" srcId="{5108FED8-79A3-4646-A6B5-E19CEFFFBF7F}" destId="{D6E545B9-A8BD-4C46-A636-1ED8D6F408BC}" srcOrd="9" destOrd="0" presId="urn:microsoft.com/office/officeart/2005/8/layout/radial1"/>
    <dgm:cxn modelId="{9EF6E635-C346-2149-9C88-2C5DFD186050}" type="presParOf" srcId="{D6E545B9-A8BD-4C46-A636-1ED8D6F408BC}" destId="{D98975E6-CA0C-6544-AC23-5302C39B8381}" srcOrd="0" destOrd="0" presId="urn:microsoft.com/office/officeart/2005/8/layout/radial1"/>
    <dgm:cxn modelId="{6B145CA2-A17F-2345-AF5C-54EBE6425A3F}" type="presParOf" srcId="{5108FED8-79A3-4646-A6B5-E19CEFFFBF7F}" destId="{CF6CFA50-9D05-C941-A7E9-6C6507E9076A}" srcOrd="10" destOrd="0" presId="urn:microsoft.com/office/officeart/2005/8/layout/radial1"/>
    <dgm:cxn modelId="{B539AD0E-9680-6140-A8FE-8F38A29E83DC}" type="presParOf" srcId="{5108FED8-79A3-4646-A6B5-E19CEFFFBF7F}" destId="{BAEAFCE4-6480-BC4F-9011-50F9898992DB}" srcOrd="11" destOrd="0" presId="urn:microsoft.com/office/officeart/2005/8/layout/radial1"/>
    <dgm:cxn modelId="{A42ACC6C-B926-E047-83BF-79F2FE4E4AB8}" type="presParOf" srcId="{BAEAFCE4-6480-BC4F-9011-50F9898992DB}" destId="{17C9BB69-1D37-A544-922F-EDF399DB4654}" srcOrd="0" destOrd="0" presId="urn:microsoft.com/office/officeart/2005/8/layout/radial1"/>
    <dgm:cxn modelId="{089A7728-CA3C-DF41-B93A-F8963443DFE1}" type="presParOf" srcId="{5108FED8-79A3-4646-A6B5-E19CEFFFBF7F}" destId="{BBB38038-CF65-694F-904B-6CD7C0DBEE16}" srcOrd="12" destOrd="0" presId="urn:microsoft.com/office/officeart/2005/8/layout/radial1"/>
    <dgm:cxn modelId="{B989FFF9-5551-1349-9D5E-58051668E39F}" type="presParOf" srcId="{5108FED8-79A3-4646-A6B5-E19CEFFFBF7F}" destId="{653DA344-80F0-3449-9B09-429A35E4461D}" srcOrd="13" destOrd="0" presId="urn:microsoft.com/office/officeart/2005/8/layout/radial1"/>
    <dgm:cxn modelId="{D10E3606-184B-9B43-B1CD-748F469D0B66}" type="presParOf" srcId="{653DA344-80F0-3449-9B09-429A35E4461D}" destId="{0018A7F8-A932-B740-A41B-AF1A8C7833F7}" srcOrd="0" destOrd="0" presId="urn:microsoft.com/office/officeart/2005/8/layout/radial1"/>
    <dgm:cxn modelId="{931608D6-BE2E-664D-8CD6-5AC4D550FEF2}" type="presParOf" srcId="{5108FED8-79A3-4646-A6B5-E19CEFFFBF7F}" destId="{7A2D3718-EFDC-C546-83DC-C94BFA61DD19}" srcOrd="14" destOrd="0" presId="urn:microsoft.com/office/officeart/2005/8/layout/radial1"/>
    <dgm:cxn modelId="{DA094D73-21A7-5148-B2B6-58A49749B856}" type="presParOf" srcId="{5108FED8-79A3-4646-A6B5-E19CEFFFBF7F}" destId="{F180FBC2-F15B-D842-8824-3CF46D301295}" srcOrd="15" destOrd="0" presId="urn:microsoft.com/office/officeart/2005/8/layout/radial1"/>
    <dgm:cxn modelId="{1E6DA5FF-952C-A940-9B49-6E7C37E13068}" type="presParOf" srcId="{F180FBC2-F15B-D842-8824-3CF46D301295}" destId="{E74B839A-3DDC-354F-9359-685D92FA0D29}" srcOrd="0" destOrd="0" presId="urn:microsoft.com/office/officeart/2005/8/layout/radial1"/>
    <dgm:cxn modelId="{DB29A8EF-561D-D840-B3CB-70FE4FA5CFF5}" type="presParOf" srcId="{5108FED8-79A3-4646-A6B5-E19CEFFFBF7F}" destId="{4269AFDE-D3FD-E34B-90B1-724B9F3061B5}" srcOrd="16" destOrd="0" presId="urn:microsoft.com/office/officeart/2005/8/layout/radial1"/>
    <dgm:cxn modelId="{87CB8C75-60E4-C145-B8DB-6F2B2A5FD228}" type="presParOf" srcId="{5108FED8-79A3-4646-A6B5-E19CEFFFBF7F}" destId="{17264EF4-B74C-1943-8B94-CE7777857F90}" srcOrd="17" destOrd="0" presId="urn:microsoft.com/office/officeart/2005/8/layout/radial1"/>
    <dgm:cxn modelId="{8812E1FD-1FBA-E042-997D-5FEE599EBEA1}" type="presParOf" srcId="{17264EF4-B74C-1943-8B94-CE7777857F90}" destId="{53AFB5B2-4792-2243-9EC8-DFB3B6CA4727}" srcOrd="0" destOrd="0" presId="urn:microsoft.com/office/officeart/2005/8/layout/radial1"/>
    <dgm:cxn modelId="{E9A6AACC-3209-0F47-9B88-A05E001B4DC8}" type="presParOf" srcId="{5108FED8-79A3-4646-A6B5-E19CEFFFBF7F}" destId="{FDF2C27F-32EC-0F40-BB19-1B5A44F708F6}" srcOrd="1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89DE76-67EC-FF46-AA91-EC133BF2C9D7}">
      <dsp:nvSpPr>
        <dsp:cNvPr id="0" name=""/>
        <dsp:cNvSpPr/>
      </dsp:nvSpPr>
      <dsp:spPr>
        <a:xfrm>
          <a:off x="1440052" y="2272"/>
          <a:ext cx="2805158" cy="1683095"/>
        </a:xfrm>
        <a:prstGeom prst="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0000"/>
                <a:satMod val="120000"/>
                <a:lumMod val="99000"/>
              </a:schemeClr>
            </a:gs>
          </a:gsLst>
          <a:path path="circle">
            <a:fillToRect l="100000" t="100000" r="100000" b="100000"/>
          </a:path>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en-US" sz="2100" kern="1200" dirty="0" smtClean="0"/>
            <a:t>Teachers:</a:t>
          </a:r>
          <a:r>
            <a:rPr lang="en-US" sz="2100" kern="1200" baseline="0" dirty="0" smtClean="0"/>
            <a:t> </a:t>
          </a:r>
        </a:p>
        <a:p>
          <a:pPr marL="171450" lvl="1" indent="-171450" algn="l" defTabSz="711200">
            <a:lnSpc>
              <a:spcPct val="90000"/>
            </a:lnSpc>
            <a:spcBef>
              <a:spcPct val="0"/>
            </a:spcBef>
            <a:spcAft>
              <a:spcPct val="15000"/>
            </a:spcAft>
            <a:buChar char="••"/>
          </a:pPr>
          <a:r>
            <a:rPr lang="en-US" sz="1600" kern="1200" dirty="0" smtClean="0"/>
            <a:t>I think it is important for teachers to know how</a:t>
          </a:r>
          <a:r>
            <a:rPr lang="en-US" sz="1600" kern="1200" baseline="0" dirty="0" smtClean="0"/>
            <a:t> they can take part in building a community.</a:t>
          </a:r>
          <a:endParaRPr lang="en-US" sz="1600" kern="1200" dirty="0"/>
        </a:p>
      </dsp:txBody>
      <dsp:txXfrm>
        <a:off x="1440052" y="2272"/>
        <a:ext cx="2805158" cy="1683095"/>
      </dsp:txXfrm>
    </dsp:sp>
    <dsp:sp modelId="{CFD1A394-5BDB-3540-83D1-A3DCB5A7DCB8}">
      <dsp:nvSpPr>
        <dsp:cNvPr id="0" name=""/>
        <dsp:cNvSpPr/>
      </dsp:nvSpPr>
      <dsp:spPr>
        <a:xfrm>
          <a:off x="4525726" y="2272"/>
          <a:ext cx="2805158" cy="1683095"/>
        </a:xfrm>
        <a:prstGeom prst="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0000"/>
                <a:satMod val="120000"/>
                <a:lumMod val="99000"/>
              </a:schemeClr>
            </a:gs>
          </a:gsLst>
          <a:path path="circle">
            <a:fillToRect l="100000" t="100000" r="100000" b="100000"/>
          </a:path>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en-US" sz="2100" kern="1200" dirty="0" smtClean="0"/>
            <a:t>Administrators:</a:t>
          </a:r>
          <a:endParaRPr lang="en-US" sz="2100" kern="1200" dirty="0"/>
        </a:p>
        <a:p>
          <a:pPr marL="171450" lvl="1" indent="-171450" algn="l" defTabSz="711200">
            <a:lnSpc>
              <a:spcPct val="90000"/>
            </a:lnSpc>
            <a:spcBef>
              <a:spcPct val="0"/>
            </a:spcBef>
            <a:spcAft>
              <a:spcPct val="15000"/>
            </a:spcAft>
            <a:buChar char="••"/>
          </a:pPr>
          <a:r>
            <a:rPr lang="en-US" sz="1600" kern="1200" dirty="0" smtClean="0"/>
            <a:t>They are an important component to lead a community of readers in the school.</a:t>
          </a:r>
          <a:endParaRPr lang="en-US" sz="1600" kern="1200" dirty="0"/>
        </a:p>
      </dsp:txBody>
      <dsp:txXfrm>
        <a:off x="4525726" y="2272"/>
        <a:ext cx="2805158" cy="1683095"/>
      </dsp:txXfrm>
    </dsp:sp>
    <dsp:sp modelId="{D547ED65-C984-994A-A250-8749DDA1E442}">
      <dsp:nvSpPr>
        <dsp:cNvPr id="0" name=""/>
        <dsp:cNvSpPr/>
      </dsp:nvSpPr>
      <dsp:spPr>
        <a:xfrm>
          <a:off x="1440052" y="1965882"/>
          <a:ext cx="2805158" cy="1683095"/>
        </a:xfrm>
        <a:prstGeom prst="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0000"/>
                <a:satMod val="120000"/>
                <a:lumMod val="99000"/>
              </a:schemeClr>
            </a:gs>
          </a:gsLst>
          <a:path path="circle">
            <a:fillToRect l="100000" t="100000" r="100000" b="100000"/>
          </a:path>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en-US" sz="2100" kern="1200" dirty="0" smtClean="0"/>
            <a:t>Parents: </a:t>
          </a:r>
          <a:endParaRPr lang="en-US" sz="2100" kern="1200" dirty="0"/>
        </a:p>
        <a:p>
          <a:pPr marL="171450" lvl="1" indent="-171450" algn="l" defTabSz="711200">
            <a:lnSpc>
              <a:spcPct val="90000"/>
            </a:lnSpc>
            <a:spcBef>
              <a:spcPct val="0"/>
            </a:spcBef>
            <a:spcAft>
              <a:spcPct val="15000"/>
            </a:spcAft>
            <a:buChar char="••"/>
          </a:pPr>
          <a:r>
            <a:rPr lang="en-US" sz="1600" kern="1200" dirty="0" smtClean="0"/>
            <a:t>This would be a great information session with parents. </a:t>
          </a:r>
          <a:endParaRPr lang="en-US" sz="1600" kern="1200" dirty="0"/>
        </a:p>
      </dsp:txBody>
      <dsp:txXfrm>
        <a:off x="1440052" y="1965882"/>
        <a:ext cx="2805158" cy="1683095"/>
      </dsp:txXfrm>
    </dsp:sp>
    <dsp:sp modelId="{B401FE7D-6B9E-8845-B5F1-0D77DC67371E}">
      <dsp:nvSpPr>
        <dsp:cNvPr id="0" name=""/>
        <dsp:cNvSpPr/>
      </dsp:nvSpPr>
      <dsp:spPr>
        <a:xfrm>
          <a:off x="4525726" y="1965882"/>
          <a:ext cx="2805158" cy="1683095"/>
        </a:xfrm>
        <a:prstGeom prst="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0000"/>
                <a:satMod val="120000"/>
                <a:lumMod val="99000"/>
              </a:schemeClr>
            </a:gs>
          </a:gsLst>
          <a:path path="circle">
            <a:fillToRect l="100000" t="100000" r="100000" b="100000"/>
          </a:path>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en-US" sz="2100" kern="1200" dirty="0" smtClean="0"/>
            <a:t>Community leaders: </a:t>
          </a:r>
          <a:endParaRPr lang="en-US" sz="2100" kern="1200" dirty="0"/>
        </a:p>
        <a:p>
          <a:pPr marL="171450" lvl="1" indent="-171450" algn="l" defTabSz="711200">
            <a:lnSpc>
              <a:spcPct val="90000"/>
            </a:lnSpc>
            <a:spcBef>
              <a:spcPct val="0"/>
            </a:spcBef>
            <a:spcAft>
              <a:spcPct val="15000"/>
            </a:spcAft>
            <a:buChar char="••"/>
          </a:pPr>
          <a:r>
            <a:rPr lang="en-US" sz="1600" kern="1200" dirty="0" smtClean="0"/>
            <a:t>After sharing this information with them it would be neat to get them to share their favorite book with kids at the end of an event at school. </a:t>
          </a:r>
          <a:endParaRPr lang="en-US" sz="1600" kern="1200" dirty="0"/>
        </a:p>
      </dsp:txBody>
      <dsp:txXfrm>
        <a:off x="4525726" y="1965882"/>
        <a:ext cx="2805158" cy="16830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31D443-B31E-2B40-B56A-863E909DB8A7}">
      <dsp:nvSpPr>
        <dsp:cNvPr id="0" name=""/>
        <dsp:cNvSpPr/>
      </dsp:nvSpPr>
      <dsp:spPr>
        <a:xfrm>
          <a:off x="0" y="204452"/>
          <a:ext cx="8770938" cy="524475"/>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0722" tIns="187452" rIns="680722" bIns="64008" numCol="1" spcCol="1270" anchor="t" anchorCtr="0">
          <a:noAutofit/>
        </a:bodyPr>
        <a:lstStyle/>
        <a:p>
          <a:pPr marL="57150" lvl="1" indent="-57150" algn="l" defTabSz="400050">
            <a:lnSpc>
              <a:spcPct val="90000"/>
            </a:lnSpc>
            <a:spcBef>
              <a:spcPct val="0"/>
            </a:spcBef>
            <a:spcAft>
              <a:spcPct val="15000"/>
            </a:spcAft>
            <a:buChar char="••"/>
          </a:pPr>
          <a:r>
            <a:rPr lang="en-US" sz="900" kern="1200" dirty="0" smtClean="0"/>
            <a:t>Look at their website or the back flap of book to gain background knowledge on author </a:t>
          </a:r>
        </a:p>
        <a:p>
          <a:pPr marL="57150" lvl="1" indent="-57150" algn="l" defTabSz="400050">
            <a:lnSpc>
              <a:spcPct val="90000"/>
            </a:lnSpc>
            <a:spcBef>
              <a:spcPct val="0"/>
            </a:spcBef>
            <a:spcAft>
              <a:spcPct val="15000"/>
            </a:spcAft>
            <a:buChar char="••"/>
          </a:pPr>
          <a:r>
            <a:rPr lang="en-US" sz="900" kern="1200" dirty="0" smtClean="0"/>
            <a:t>Read the author's notes</a:t>
          </a:r>
        </a:p>
      </dsp:txBody>
      <dsp:txXfrm>
        <a:off x="0" y="204452"/>
        <a:ext cx="8770938" cy="524475"/>
      </dsp:txXfrm>
    </dsp:sp>
    <dsp:sp modelId="{C7891DDE-2D68-C747-95FC-4D20811B3DAD}">
      <dsp:nvSpPr>
        <dsp:cNvPr id="0" name=""/>
        <dsp:cNvSpPr/>
      </dsp:nvSpPr>
      <dsp:spPr>
        <a:xfrm>
          <a:off x="438546" y="71612"/>
          <a:ext cx="6139656" cy="265680"/>
        </a:xfrm>
        <a:prstGeom prst="round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0000"/>
                <a:satMod val="120000"/>
                <a:lumMod val="99000"/>
              </a:schemeClr>
            </a:gs>
          </a:gsLst>
          <a:path path="circle">
            <a:fillToRect l="100000" t="100000" r="100000" b="100000"/>
          </a:path>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32064" tIns="0" rIns="232064" bIns="0" numCol="1" spcCol="1270" anchor="ctr" anchorCtr="0">
          <a:noAutofit/>
        </a:bodyPr>
        <a:lstStyle/>
        <a:p>
          <a:pPr lvl="0" algn="l" defTabSz="400050">
            <a:lnSpc>
              <a:spcPct val="90000"/>
            </a:lnSpc>
            <a:spcBef>
              <a:spcPct val="0"/>
            </a:spcBef>
            <a:spcAft>
              <a:spcPct val="35000"/>
            </a:spcAft>
          </a:pPr>
          <a:r>
            <a:rPr lang="en-US" sz="900" kern="1200" dirty="0" smtClean="0"/>
            <a:t>What are the qualifications of the author?</a:t>
          </a:r>
          <a:endParaRPr lang="en-US" sz="900" kern="1200" dirty="0"/>
        </a:p>
      </dsp:txBody>
      <dsp:txXfrm>
        <a:off x="451515" y="84581"/>
        <a:ext cx="6113718" cy="239742"/>
      </dsp:txXfrm>
    </dsp:sp>
    <dsp:sp modelId="{CE688568-65AA-1947-BBF6-6B76BE0BF8B4}">
      <dsp:nvSpPr>
        <dsp:cNvPr id="0" name=""/>
        <dsp:cNvSpPr/>
      </dsp:nvSpPr>
      <dsp:spPr>
        <a:xfrm>
          <a:off x="0" y="910367"/>
          <a:ext cx="8770938" cy="65205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0722" tIns="187452" rIns="680722" bIns="64008" numCol="1" spcCol="1270" anchor="t" anchorCtr="0">
          <a:noAutofit/>
        </a:bodyPr>
        <a:lstStyle/>
        <a:p>
          <a:pPr marL="57150" lvl="1" indent="-57150" algn="l" defTabSz="400050">
            <a:lnSpc>
              <a:spcPct val="90000"/>
            </a:lnSpc>
            <a:spcBef>
              <a:spcPct val="0"/>
            </a:spcBef>
            <a:spcAft>
              <a:spcPct val="15000"/>
            </a:spcAft>
            <a:buChar char="••"/>
          </a:pPr>
          <a:r>
            <a:rPr lang="en-US" sz="900" kern="1200" dirty="0" smtClean="0"/>
            <a:t>We are not expected to be experts in all fields but we do need to know how to find resources to help us find good books. </a:t>
          </a:r>
        </a:p>
        <a:p>
          <a:pPr marL="57150" lvl="1" indent="-57150" algn="l" defTabSz="400050">
            <a:lnSpc>
              <a:spcPct val="90000"/>
            </a:lnSpc>
            <a:spcBef>
              <a:spcPct val="0"/>
            </a:spcBef>
            <a:spcAft>
              <a:spcPct val="15000"/>
            </a:spcAft>
            <a:buChar char="••"/>
          </a:pPr>
          <a:r>
            <a:rPr lang="en-US" sz="900" kern="1200" dirty="0" smtClean="0"/>
            <a:t>We can use resources like the Council</a:t>
          </a:r>
          <a:r>
            <a:rPr lang="en-US" sz="900" kern="1200" baseline="0" dirty="0" smtClean="0"/>
            <a:t> on Books for Children’s</a:t>
          </a:r>
          <a:r>
            <a:rPr lang="en-US" sz="900" kern="1200" dirty="0" smtClean="0"/>
            <a:t> list and see recommendations from content area professionals like the National</a:t>
          </a:r>
          <a:r>
            <a:rPr lang="en-US" sz="900" kern="1200" baseline="0" dirty="0" smtClean="0"/>
            <a:t> Science Teachers Association. </a:t>
          </a:r>
          <a:endParaRPr lang="en-US" sz="900" kern="1200" dirty="0" smtClean="0"/>
        </a:p>
      </dsp:txBody>
      <dsp:txXfrm>
        <a:off x="0" y="910367"/>
        <a:ext cx="8770938" cy="652050"/>
      </dsp:txXfrm>
    </dsp:sp>
    <dsp:sp modelId="{00C57EBD-D419-A045-B81E-A461433D97FD}">
      <dsp:nvSpPr>
        <dsp:cNvPr id="0" name=""/>
        <dsp:cNvSpPr/>
      </dsp:nvSpPr>
      <dsp:spPr>
        <a:xfrm>
          <a:off x="438546" y="777527"/>
          <a:ext cx="6139656" cy="265680"/>
        </a:xfrm>
        <a:prstGeom prst="round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0000"/>
                <a:satMod val="120000"/>
                <a:lumMod val="99000"/>
              </a:schemeClr>
            </a:gs>
          </a:gsLst>
          <a:path path="circle">
            <a:fillToRect l="100000" t="100000" r="100000" b="100000"/>
          </a:path>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32064" tIns="0" rIns="232064" bIns="0" numCol="1" spcCol="1270" anchor="ctr" anchorCtr="0">
          <a:noAutofit/>
        </a:bodyPr>
        <a:lstStyle/>
        <a:p>
          <a:pPr lvl="0" algn="l" defTabSz="400050">
            <a:lnSpc>
              <a:spcPct val="90000"/>
            </a:lnSpc>
            <a:spcBef>
              <a:spcPct val="0"/>
            </a:spcBef>
            <a:spcAft>
              <a:spcPct val="35000"/>
            </a:spcAft>
          </a:pPr>
          <a:r>
            <a:rPr lang="en-US" sz="900" kern="1200" dirty="0" smtClean="0"/>
            <a:t>Are the facts accurate? </a:t>
          </a:r>
          <a:endParaRPr lang="en-US" sz="900" kern="1200" dirty="0"/>
        </a:p>
      </dsp:txBody>
      <dsp:txXfrm>
        <a:off x="451515" y="790496"/>
        <a:ext cx="6113718" cy="239742"/>
      </dsp:txXfrm>
    </dsp:sp>
    <dsp:sp modelId="{DE7B7196-85D6-B948-B544-E40F3B02C645}">
      <dsp:nvSpPr>
        <dsp:cNvPr id="0" name=""/>
        <dsp:cNvSpPr/>
      </dsp:nvSpPr>
      <dsp:spPr>
        <a:xfrm>
          <a:off x="0" y="1743857"/>
          <a:ext cx="8770938" cy="524475"/>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0722" tIns="187452" rIns="680722" bIns="64008" numCol="1" spcCol="1270" anchor="t" anchorCtr="0">
          <a:noAutofit/>
        </a:bodyPr>
        <a:lstStyle/>
        <a:p>
          <a:pPr marL="57150" lvl="1" indent="-57150" algn="l" defTabSz="400050">
            <a:lnSpc>
              <a:spcPct val="90000"/>
            </a:lnSpc>
            <a:spcBef>
              <a:spcPct val="0"/>
            </a:spcBef>
            <a:spcAft>
              <a:spcPct val="15000"/>
            </a:spcAft>
            <a:buChar char="••"/>
          </a:pPr>
          <a:r>
            <a:rPr lang="en-US" sz="900" kern="1200" dirty="0" smtClean="0"/>
            <a:t>Is it broad or narrow?</a:t>
          </a:r>
          <a:endParaRPr lang="en-US" sz="900" kern="1200" dirty="0"/>
        </a:p>
        <a:p>
          <a:pPr marL="57150" lvl="1" indent="-57150" algn="l" defTabSz="400050">
            <a:lnSpc>
              <a:spcPct val="90000"/>
            </a:lnSpc>
            <a:spcBef>
              <a:spcPct val="0"/>
            </a:spcBef>
            <a:spcAft>
              <a:spcPct val="15000"/>
            </a:spcAft>
            <a:buChar char="••"/>
          </a:pPr>
          <a:r>
            <a:rPr lang="en-US" sz="900" kern="1200" dirty="0" smtClean="0"/>
            <a:t>Your library should contain a little bit of both.</a:t>
          </a:r>
          <a:endParaRPr lang="en-US" sz="900" kern="1200" dirty="0"/>
        </a:p>
      </dsp:txBody>
      <dsp:txXfrm>
        <a:off x="0" y="1743857"/>
        <a:ext cx="8770938" cy="524475"/>
      </dsp:txXfrm>
    </dsp:sp>
    <dsp:sp modelId="{1F9DA9DE-2ECD-1844-A5DA-42477F18CF48}">
      <dsp:nvSpPr>
        <dsp:cNvPr id="0" name=""/>
        <dsp:cNvSpPr/>
      </dsp:nvSpPr>
      <dsp:spPr>
        <a:xfrm>
          <a:off x="438546" y="1611017"/>
          <a:ext cx="6139656" cy="265680"/>
        </a:xfrm>
        <a:prstGeom prst="round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0000"/>
                <a:satMod val="120000"/>
                <a:lumMod val="99000"/>
              </a:schemeClr>
            </a:gs>
          </a:gsLst>
          <a:path path="circle">
            <a:fillToRect l="100000" t="100000" r="100000" b="100000"/>
          </a:path>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32064" tIns="0" rIns="232064" bIns="0" numCol="1" spcCol="1270" anchor="ctr" anchorCtr="0">
          <a:noAutofit/>
        </a:bodyPr>
        <a:lstStyle/>
        <a:p>
          <a:pPr lvl="0" algn="l" defTabSz="400050">
            <a:lnSpc>
              <a:spcPct val="90000"/>
            </a:lnSpc>
            <a:spcBef>
              <a:spcPct val="0"/>
            </a:spcBef>
            <a:spcAft>
              <a:spcPct val="35000"/>
            </a:spcAft>
          </a:pPr>
          <a:r>
            <a:rPr lang="en-US" sz="900" kern="1200" dirty="0" smtClean="0"/>
            <a:t>What is the purpose and scope of the piece? </a:t>
          </a:r>
          <a:endParaRPr lang="en-US" sz="900" kern="1200" dirty="0"/>
        </a:p>
      </dsp:txBody>
      <dsp:txXfrm>
        <a:off x="451515" y="1623986"/>
        <a:ext cx="6113718" cy="239742"/>
      </dsp:txXfrm>
    </dsp:sp>
    <dsp:sp modelId="{38B2FCC9-F1A5-3E43-822F-9FB450865FC0}">
      <dsp:nvSpPr>
        <dsp:cNvPr id="0" name=""/>
        <dsp:cNvSpPr/>
      </dsp:nvSpPr>
      <dsp:spPr>
        <a:xfrm>
          <a:off x="0" y="2449772"/>
          <a:ext cx="8770938" cy="524475"/>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0722" tIns="187452" rIns="680722" bIns="64008" numCol="1" spcCol="1270" anchor="t" anchorCtr="0">
          <a:noAutofit/>
        </a:bodyPr>
        <a:lstStyle/>
        <a:p>
          <a:pPr marL="57150" lvl="1" indent="-57150" algn="l" defTabSz="400050">
            <a:lnSpc>
              <a:spcPct val="90000"/>
            </a:lnSpc>
            <a:spcBef>
              <a:spcPct val="0"/>
            </a:spcBef>
            <a:spcAft>
              <a:spcPct val="15000"/>
            </a:spcAft>
            <a:buChar char="••"/>
          </a:pPr>
          <a:r>
            <a:rPr lang="en-US" sz="900" kern="1200" dirty="0" smtClean="0"/>
            <a:t>Does it have a table of contents, index, glossary, and a bibliography?</a:t>
          </a:r>
          <a:endParaRPr lang="en-US" sz="900" kern="1200" dirty="0"/>
        </a:p>
        <a:p>
          <a:pPr marL="57150" lvl="1" indent="-57150" algn="l" defTabSz="400050">
            <a:lnSpc>
              <a:spcPct val="90000"/>
            </a:lnSpc>
            <a:spcBef>
              <a:spcPct val="0"/>
            </a:spcBef>
            <a:spcAft>
              <a:spcPct val="15000"/>
            </a:spcAft>
            <a:buChar char="••"/>
          </a:pPr>
          <a:r>
            <a:rPr lang="en-US" sz="900" kern="1200" dirty="0" smtClean="0"/>
            <a:t>Does it have a timeline and suggestions for further reading?</a:t>
          </a:r>
          <a:endParaRPr lang="en-US" sz="900" kern="1200" dirty="0"/>
        </a:p>
      </dsp:txBody>
      <dsp:txXfrm>
        <a:off x="0" y="2449772"/>
        <a:ext cx="8770938" cy="524475"/>
      </dsp:txXfrm>
    </dsp:sp>
    <dsp:sp modelId="{E62A4B9B-31A4-1A46-806E-2E45EAA8660F}">
      <dsp:nvSpPr>
        <dsp:cNvPr id="0" name=""/>
        <dsp:cNvSpPr/>
      </dsp:nvSpPr>
      <dsp:spPr>
        <a:xfrm>
          <a:off x="438546" y="2316932"/>
          <a:ext cx="6139656" cy="265680"/>
        </a:xfrm>
        <a:prstGeom prst="round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0000"/>
                <a:satMod val="120000"/>
                <a:lumMod val="99000"/>
              </a:schemeClr>
            </a:gs>
          </a:gsLst>
          <a:path path="circle">
            <a:fillToRect l="100000" t="100000" r="100000" b="100000"/>
          </a:path>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32064" tIns="0" rIns="232064" bIns="0" numCol="1" spcCol="1270" anchor="ctr" anchorCtr="0">
          <a:noAutofit/>
        </a:bodyPr>
        <a:lstStyle/>
        <a:p>
          <a:pPr lvl="0" algn="l" defTabSz="400050">
            <a:lnSpc>
              <a:spcPct val="90000"/>
            </a:lnSpc>
            <a:spcBef>
              <a:spcPct val="0"/>
            </a:spcBef>
            <a:spcAft>
              <a:spcPct val="35000"/>
            </a:spcAft>
          </a:pPr>
          <a:r>
            <a:rPr lang="en-US" sz="900" kern="1200" dirty="0" smtClean="0"/>
            <a:t>Think about the organization of the book. Will it help children find what they need?</a:t>
          </a:r>
          <a:endParaRPr lang="en-US" sz="900" kern="1200" dirty="0"/>
        </a:p>
      </dsp:txBody>
      <dsp:txXfrm>
        <a:off x="451515" y="2329901"/>
        <a:ext cx="6113718" cy="239742"/>
      </dsp:txXfrm>
    </dsp:sp>
    <dsp:sp modelId="{6795F4FB-7DD1-B047-A45E-350DD241B1EE}">
      <dsp:nvSpPr>
        <dsp:cNvPr id="0" name=""/>
        <dsp:cNvSpPr/>
      </dsp:nvSpPr>
      <dsp:spPr>
        <a:xfrm>
          <a:off x="0" y="3155687"/>
          <a:ext cx="8770938" cy="6804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0722" tIns="187452" rIns="680722" bIns="64008" numCol="1" spcCol="1270" anchor="t" anchorCtr="0">
          <a:noAutofit/>
        </a:bodyPr>
        <a:lstStyle/>
        <a:p>
          <a:pPr marL="57150" lvl="1" indent="-57150" algn="l" defTabSz="400050">
            <a:lnSpc>
              <a:spcPct val="90000"/>
            </a:lnSpc>
            <a:spcBef>
              <a:spcPct val="0"/>
            </a:spcBef>
            <a:spcAft>
              <a:spcPct val="15000"/>
            </a:spcAft>
            <a:buChar char="••"/>
          </a:pPr>
          <a:r>
            <a:rPr lang="en-US" sz="900" kern="1200" dirty="0" smtClean="0"/>
            <a:t>Are there call-out boxes, real life photographs, graphic organizers, charts,</a:t>
          </a:r>
          <a:r>
            <a:rPr lang="en-US" sz="900" kern="1200" baseline="0" dirty="0" smtClean="0"/>
            <a:t> and maps</a:t>
          </a:r>
          <a:r>
            <a:rPr lang="en-US" sz="900" kern="1200" dirty="0" smtClean="0"/>
            <a:t>?</a:t>
          </a:r>
          <a:endParaRPr lang="en-US" sz="900" kern="1200" dirty="0"/>
        </a:p>
        <a:p>
          <a:pPr marL="57150" lvl="1" indent="-57150" algn="l" defTabSz="400050">
            <a:lnSpc>
              <a:spcPct val="90000"/>
            </a:lnSpc>
            <a:spcBef>
              <a:spcPct val="0"/>
            </a:spcBef>
            <a:spcAft>
              <a:spcPct val="15000"/>
            </a:spcAft>
            <a:buChar char="••"/>
          </a:pPr>
          <a:r>
            <a:rPr lang="en-US" sz="900" kern="1200" dirty="0" smtClean="0"/>
            <a:t>Do the visuals help break up the text?</a:t>
          </a:r>
          <a:endParaRPr lang="en-US" sz="900" kern="1200" dirty="0"/>
        </a:p>
        <a:p>
          <a:pPr marL="57150" lvl="1" indent="-57150" algn="l" defTabSz="400050">
            <a:lnSpc>
              <a:spcPct val="90000"/>
            </a:lnSpc>
            <a:spcBef>
              <a:spcPct val="0"/>
            </a:spcBef>
            <a:spcAft>
              <a:spcPct val="15000"/>
            </a:spcAft>
            <a:buChar char="••"/>
          </a:pPr>
          <a:endParaRPr lang="en-US" sz="900" kern="1200" dirty="0"/>
        </a:p>
      </dsp:txBody>
      <dsp:txXfrm>
        <a:off x="0" y="3155687"/>
        <a:ext cx="8770938" cy="680400"/>
      </dsp:txXfrm>
    </dsp:sp>
    <dsp:sp modelId="{851D833C-8352-8049-903B-853ED758B7FB}">
      <dsp:nvSpPr>
        <dsp:cNvPr id="0" name=""/>
        <dsp:cNvSpPr/>
      </dsp:nvSpPr>
      <dsp:spPr>
        <a:xfrm>
          <a:off x="438546" y="3022847"/>
          <a:ext cx="6139656" cy="265680"/>
        </a:xfrm>
        <a:prstGeom prst="round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0000"/>
                <a:satMod val="120000"/>
                <a:lumMod val="99000"/>
              </a:schemeClr>
            </a:gs>
          </a:gsLst>
          <a:path path="circle">
            <a:fillToRect l="100000" t="100000" r="100000" b="100000"/>
          </a:path>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32064" tIns="0" rIns="232064" bIns="0" numCol="1" spcCol="1270" anchor="ctr" anchorCtr="0">
          <a:noAutofit/>
        </a:bodyPr>
        <a:lstStyle/>
        <a:p>
          <a:pPr lvl="0" algn="l" defTabSz="400050">
            <a:lnSpc>
              <a:spcPct val="90000"/>
            </a:lnSpc>
            <a:spcBef>
              <a:spcPct val="0"/>
            </a:spcBef>
            <a:spcAft>
              <a:spcPct val="35000"/>
            </a:spcAft>
          </a:pPr>
          <a:r>
            <a:rPr lang="en-US" sz="900" kern="1200" dirty="0" smtClean="0"/>
            <a:t>What roles do visuals play?</a:t>
          </a:r>
          <a:endParaRPr lang="en-US" sz="900" kern="1200" dirty="0"/>
        </a:p>
      </dsp:txBody>
      <dsp:txXfrm>
        <a:off x="451515" y="3035816"/>
        <a:ext cx="6113718" cy="2397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B03B91-181C-C247-8A3A-55AD00D96EF9}">
      <dsp:nvSpPr>
        <dsp:cNvPr id="0" name=""/>
        <dsp:cNvSpPr/>
      </dsp:nvSpPr>
      <dsp:spPr>
        <a:xfrm rot="5400000">
          <a:off x="5572150" y="-2315105"/>
          <a:ext cx="784175" cy="5613400"/>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t>This information will help them during research assignments with their students. </a:t>
          </a:r>
          <a:endParaRPr lang="en-US" sz="2200" kern="1200" dirty="0"/>
        </a:p>
      </dsp:txBody>
      <dsp:txXfrm rot="-5400000">
        <a:off x="3157538" y="137787"/>
        <a:ext cx="5575120" cy="707615"/>
      </dsp:txXfrm>
    </dsp:sp>
    <dsp:sp modelId="{95BF7619-35B8-9546-A47B-FB3D3E2F0235}">
      <dsp:nvSpPr>
        <dsp:cNvPr id="0" name=""/>
        <dsp:cNvSpPr/>
      </dsp:nvSpPr>
      <dsp:spPr>
        <a:xfrm>
          <a:off x="0" y="1485"/>
          <a:ext cx="3157537" cy="980218"/>
        </a:xfrm>
        <a:prstGeom prst="round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0000"/>
                <a:satMod val="120000"/>
                <a:lumMod val="99000"/>
              </a:schemeClr>
            </a:gs>
          </a:gsLst>
          <a:path path="circle">
            <a:fillToRect l="100000" t="100000" r="100000" b="100000"/>
          </a:path>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a:lnSpc>
              <a:spcPct val="90000"/>
            </a:lnSpc>
            <a:spcBef>
              <a:spcPct val="0"/>
            </a:spcBef>
            <a:spcAft>
              <a:spcPct val="35000"/>
            </a:spcAft>
          </a:pPr>
          <a:r>
            <a:rPr lang="en-US" sz="4000" kern="1200" dirty="0" smtClean="0"/>
            <a:t>Teachers:</a:t>
          </a:r>
          <a:endParaRPr lang="en-US" sz="4000" kern="1200" dirty="0"/>
        </a:p>
      </dsp:txBody>
      <dsp:txXfrm>
        <a:off x="47850" y="49335"/>
        <a:ext cx="3061837" cy="884518"/>
      </dsp:txXfrm>
    </dsp:sp>
    <dsp:sp modelId="{9B21296E-0130-104A-8212-D14D2B38AF4C}">
      <dsp:nvSpPr>
        <dsp:cNvPr id="0" name=""/>
        <dsp:cNvSpPr/>
      </dsp:nvSpPr>
      <dsp:spPr>
        <a:xfrm rot="5400000">
          <a:off x="5572150" y="-1285875"/>
          <a:ext cx="784175" cy="5613400"/>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t>Children need to know how to figure out if a book is valuable for their research questions. </a:t>
          </a:r>
          <a:endParaRPr lang="en-US" sz="2200" kern="1200" dirty="0"/>
        </a:p>
      </dsp:txBody>
      <dsp:txXfrm rot="-5400000">
        <a:off x="3157538" y="1167017"/>
        <a:ext cx="5575120" cy="707615"/>
      </dsp:txXfrm>
    </dsp:sp>
    <dsp:sp modelId="{A737B1F4-D990-0349-BF2C-A1192B5814A8}">
      <dsp:nvSpPr>
        <dsp:cNvPr id="0" name=""/>
        <dsp:cNvSpPr/>
      </dsp:nvSpPr>
      <dsp:spPr>
        <a:xfrm>
          <a:off x="0" y="1030715"/>
          <a:ext cx="3157537" cy="980218"/>
        </a:xfrm>
        <a:prstGeom prst="round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0000"/>
                <a:satMod val="120000"/>
                <a:lumMod val="99000"/>
              </a:schemeClr>
            </a:gs>
          </a:gsLst>
          <a:path path="circle">
            <a:fillToRect l="100000" t="100000" r="100000" b="100000"/>
          </a:path>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a:lnSpc>
              <a:spcPct val="90000"/>
            </a:lnSpc>
            <a:spcBef>
              <a:spcPct val="0"/>
            </a:spcBef>
            <a:spcAft>
              <a:spcPct val="35000"/>
            </a:spcAft>
          </a:pPr>
          <a:r>
            <a:rPr lang="en-US" sz="4000" kern="1200" dirty="0" smtClean="0"/>
            <a:t>Students:</a:t>
          </a:r>
          <a:endParaRPr lang="en-US" sz="4000" kern="1200" dirty="0"/>
        </a:p>
      </dsp:txBody>
      <dsp:txXfrm>
        <a:off x="47850" y="1078565"/>
        <a:ext cx="3061837" cy="884518"/>
      </dsp:txXfrm>
    </dsp:sp>
    <dsp:sp modelId="{164E504D-4F78-D947-8F19-4890E8F3B5FB}">
      <dsp:nvSpPr>
        <dsp:cNvPr id="0" name=""/>
        <dsp:cNvSpPr/>
      </dsp:nvSpPr>
      <dsp:spPr>
        <a:xfrm rot="5400000">
          <a:off x="5572150" y="-256645"/>
          <a:ext cx="784175" cy="5613400"/>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t>This information will help parents when purchasing books for their home libraries.</a:t>
          </a:r>
          <a:endParaRPr lang="en-US" sz="2200" kern="1200" dirty="0"/>
        </a:p>
      </dsp:txBody>
      <dsp:txXfrm rot="-5400000">
        <a:off x="3157538" y="2196247"/>
        <a:ext cx="5575120" cy="707615"/>
      </dsp:txXfrm>
    </dsp:sp>
    <dsp:sp modelId="{00F0AD70-1223-6148-91CB-62B32E5B00FE}">
      <dsp:nvSpPr>
        <dsp:cNvPr id="0" name=""/>
        <dsp:cNvSpPr/>
      </dsp:nvSpPr>
      <dsp:spPr>
        <a:xfrm>
          <a:off x="0" y="2059944"/>
          <a:ext cx="3157537" cy="980218"/>
        </a:xfrm>
        <a:prstGeom prst="round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0000"/>
                <a:satMod val="120000"/>
                <a:lumMod val="99000"/>
              </a:schemeClr>
            </a:gs>
          </a:gsLst>
          <a:path path="circle">
            <a:fillToRect l="100000" t="100000" r="100000" b="100000"/>
          </a:path>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a:lnSpc>
              <a:spcPct val="90000"/>
            </a:lnSpc>
            <a:spcBef>
              <a:spcPct val="0"/>
            </a:spcBef>
            <a:spcAft>
              <a:spcPct val="35000"/>
            </a:spcAft>
          </a:pPr>
          <a:r>
            <a:rPr lang="en-US" sz="4000" kern="1200" dirty="0" smtClean="0"/>
            <a:t>Parents:</a:t>
          </a:r>
          <a:endParaRPr lang="en-US" sz="4000" kern="1200" dirty="0"/>
        </a:p>
      </dsp:txBody>
      <dsp:txXfrm>
        <a:off x="47850" y="2107794"/>
        <a:ext cx="3061837" cy="88451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4D9A2D-1993-0B49-B5A5-DED95E0F2073}">
      <dsp:nvSpPr>
        <dsp:cNvPr id="0" name=""/>
        <dsp:cNvSpPr/>
      </dsp:nvSpPr>
      <dsp:spPr>
        <a:xfrm>
          <a:off x="992" y="457926"/>
          <a:ext cx="3869531" cy="2321718"/>
        </a:xfrm>
        <a:prstGeom prst="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0000"/>
                <a:satMod val="120000"/>
                <a:lumMod val="99000"/>
              </a:schemeClr>
            </a:gs>
          </a:gsLst>
          <a:path path="circle">
            <a:fillToRect l="100000" t="100000" r="100000" b="100000"/>
          </a:path>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n-US" sz="2300" kern="1200" dirty="0" smtClean="0"/>
            <a:t>Fiction: </a:t>
          </a:r>
          <a:endParaRPr lang="en-US" sz="2300" kern="1200" dirty="0"/>
        </a:p>
        <a:p>
          <a:pPr marL="171450" lvl="1" indent="-171450" algn="l" defTabSz="800100">
            <a:lnSpc>
              <a:spcPct val="90000"/>
            </a:lnSpc>
            <a:spcBef>
              <a:spcPct val="0"/>
            </a:spcBef>
            <a:spcAft>
              <a:spcPct val="15000"/>
            </a:spcAft>
            <a:buChar char="••"/>
          </a:pPr>
          <a:r>
            <a:rPr lang="en-US" sz="1800" kern="1200" dirty="0" smtClean="0"/>
            <a:t>realism: modern and historical</a:t>
          </a:r>
          <a:endParaRPr lang="en-US" sz="1800" kern="1200" dirty="0"/>
        </a:p>
        <a:p>
          <a:pPr marL="171450" lvl="1" indent="-171450" algn="l" defTabSz="800100">
            <a:lnSpc>
              <a:spcPct val="90000"/>
            </a:lnSpc>
            <a:spcBef>
              <a:spcPct val="0"/>
            </a:spcBef>
            <a:spcAft>
              <a:spcPct val="15000"/>
            </a:spcAft>
            <a:buChar char="••"/>
          </a:pPr>
          <a:r>
            <a:rPr lang="en-US" sz="1800" kern="1200" dirty="0" smtClean="0"/>
            <a:t>fantasy: modern and traditional</a:t>
          </a:r>
          <a:endParaRPr lang="en-US" sz="1800" kern="1200" dirty="0"/>
        </a:p>
        <a:p>
          <a:pPr marL="171450" lvl="1" indent="-171450" algn="l" defTabSz="800100">
            <a:lnSpc>
              <a:spcPct val="90000"/>
            </a:lnSpc>
            <a:spcBef>
              <a:spcPct val="0"/>
            </a:spcBef>
            <a:spcAft>
              <a:spcPct val="15000"/>
            </a:spcAft>
            <a:buChar char="••"/>
          </a:pPr>
          <a:r>
            <a:rPr lang="en-US" sz="1800" kern="1200" dirty="0" smtClean="0"/>
            <a:t>modern fantasy: hard / soft fiction and high / low fantasy</a:t>
          </a:r>
          <a:endParaRPr lang="en-US" sz="1800" kern="1200" dirty="0"/>
        </a:p>
        <a:p>
          <a:pPr marL="171450" lvl="1" indent="-171450" algn="l" defTabSz="800100">
            <a:lnSpc>
              <a:spcPct val="90000"/>
            </a:lnSpc>
            <a:spcBef>
              <a:spcPct val="0"/>
            </a:spcBef>
            <a:spcAft>
              <a:spcPct val="15000"/>
            </a:spcAft>
            <a:buChar char="••"/>
          </a:pPr>
          <a:r>
            <a:rPr lang="en-US" sz="1800" kern="1200" dirty="0" smtClean="0"/>
            <a:t>traditional fantasy: myth, fairytale, legend, fable, ballad, and folktale</a:t>
          </a:r>
          <a:endParaRPr lang="en-US" sz="1800" kern="1200" dirty="0"/>
        </a:p>
      </dsp:txBody>
      <dsp:txXfrm>
        <a:off x="992" y="457926"/>
        <a:ext cx="3869531" cy="2321718"/>
      </dsp:txXfrm>
    </dsp:sp>
    <dsp:sp modelId="{078AC610-0F2E-924E-9FFA-47A893C2C58F}">
      <dsp:nvSpPr>
        <dsp:cNvPr id="0" name=""/>
        <dsp:cNvSpPr/>
      </dsp:nvSpPr>
      <dsp:spPr>
        <a:xfrm>
          <a:off x="4257476" y="457926"/>
          <a:ext cx="3869531" cy="2321718"/>
        </a:xfrm>
        <a:prstGeom prst="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0000"/>
                <a:satMod val="120000"/>
                <a:lumMod val="99000"/>
              </a:schemeClr>
            </a:gs>
          </a:gsLst>
          <a:path path="circle">
            <a:fillToRect l="100000" t="100000" r="100000" b="100000"/>
          </a:path>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n-US" sz="2300" kern="1200" dirty="0" smtClean="0"/>
            <a:t>Nonfiction: </a:t>
          </a:r>
          <a:endParaRPr lang="en-US" sz="2300" kern="1200" dirty="0"/>
        </a:p>
        <a:p>
          <a:pPr marL="171450" lvl="1" indent="-171450" algn="l" defTabSz="800100">
            <a:lnSpc>
              <a:spcPct val="90000"/>
            </a:lnSpc>
            <a:spcBef>
              <a:spcPct val="0"/>
            </a:spcBef>
            <a:spcAft>
              <a:spcPct val="15000"/>
            </a:spcAft>
            <a:buChar char="••"/>
          </a:pPr>
          <a:r>
            <a:rPr lang="en-US" sz="1800" kern="1200" dirty="0" smtClean="0"/>
            <a:t>informational: biography, narrative nonfiction, expository nonfiction</a:t>
          </a:r>
          <a:endParaRPr lang="en-US" sz="1800" kern="1200" dirty="0"/>
        </a:p>
        <a:p>
          <a:pPr marL="171450" lvl="1" indent="-171450" algn="l" defTabSz="800100">
            <a:lnSpc>
              <a:spcPct val="90000"/>
            </a:lnSpc>
            <a:spcBef>
              <a:spcPct val="0"/>
            </a:spcBef>
            <a:spcAft>
              <a:spcPct val="15000"/>
            </a:spcAft>
            <a:buChar char="••"/>
          </a:pPr>
          <a:r>
            <a:rPr lang="en-US" sz="1800" kern="1200" dirty="0" smtClean="0"/>
            <a:t>biography: autobiography and memoir</a:t>
          </a:r>
          <a:endParaRPr lang="en-US" sz="1800" kern="1200" dirty="0"/>
        </a:p>
      </dsp:txBody>
      <dsp:txXfrm>
        <a:off x="4257476" y="457926"/>
        <a:ext cx="3869531" cy="232171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E104AE-C6C3-FE42-A13C-24EEFB4157A3}">
      <dsp:nvSpPr>
        <dsp:cNvPr id="0" name=""/>
        <dsp:cNvSpPr/>
      </dsp:nvSpPr>
      <dsp:spPr>
        <a:xfrm>
          <a:off x="1031" y="189870"/>
          <a:ext cx="2413637" cy="1206818"/>
        </a:xfrm>
        <a:prstGeom prst="roundRect">
          <a:avLst>
            <a:gd name="adj" fmla="val 10000"/>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0000"/>
                <a:satMod val="120000"/>
                <a:lumMod val="99000"/>
              </a:schemeClr>
            </a:gs>
          </a:gsLst>
          <a:path path="circle">
            <a:fillToRect l="100000" t="100000" r="100000" b="100000"/>
          </a:path>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lang="en-US" sz="3600" kern="1200" dirty="0" smtClean="0"/>
            <a:t>Librarians:</a:t>
          </a:r>
          <a:r>
            <a:rPr lang="en-US" sz="3600" kern="1200" baseline="0" dirty="0" smtClean="0"/>
            <a:t> </a:t>
          </a:r>
          <a:endParaRPr lang="en-US" sz="3600" kern="1200" dirty="0"/>
        </a:p>
      </dsp:txBody>
      <dsp:txXfrm>
        <a:off x="36377" y="225216"/>
        <a:ext cx="2342945" cy="1136126"/>
      </dsp:txXfrm>
    </dsp:sp>
    <dsp:sp modelId="{F52EADA6-5529-9548-B445-5BE7CA569C12}">
      <dsp:nvSpPr>
        <dsp:cNvPr id="0" name=""/>
        <dsp:cNvSpPr/>
      </dsp:nvSpPr>
      <dsp:spPr>
        <a:xfrm>
          <a:off x="242395" y="1396689"/>
          <a:ext cx="241363" cy="999559"/>
        </a:xfrm>
        <a:custGeom>
          <a:avLst/>
          <a:gdLst/>
          <a:ahLst/>
          <a:cxnLst/>
          <a:rect l="0" t="0" r="0" b="0"/>
          <a:pathLst>
            <a:path>
              <a:moveTo>
                <a:pt x="0" y="0"/>
              </a:moveTo>
              <a:lnTo>
                <a:pt x="0" y="999559"/>
              </a:lnTo>
              <a:lnTo>
                <a:pt x="241363" y="999559"/>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14C73F2-375D-4641-B4F0-9B829AB9345B}">
      <dsp:nvSpPr>
        <dsp:cNvPr id="0" name=""/>
        <dsp:cNvSpPr/>
      </dsp:nvSpPr>
      <dsp:spPr>
        <a:xfrm>
          <a:off x="483759" y="1698394"/>
          <a:ext cx="2029463" cy="139571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kern="1200" dirty="0" smtClean="0"/>
            <a:t>There are librarians who would like to "</a:t>
          </a:r>
          <a:r>
            <a:rPr lang="en-US" sz="1200" kern="1200" dirty="0" err="1" smtClean="0"/>
            <a:t>genrefy</a:t>
          </a:r>
          <a:r>
            <a:rPr lang="en-US" sz="1200" kern="1200" dirty="0" smtClean="0"/>
            <a:t>" their library. Sometimes</a:t>
          </a:r>
          <a:r>
            <a:rPr lang="en-US" sz="1200" kern="1200" baseline="0" dirty="0" smtClean="0"/>
            <a:t> they confuse genres and formats. </a:t>
          </a:r>
          <a:r>
            <a:rPr lang="en-US" sz="1200" kern="1200" dirty="0" smtClean="0"/>
            <a:t>This</a:t>
          </a:r>
          <a:r>
            <a:rPr lang="en-US" sz="1200" kern="1200" baseline="0" dirty="0" smtClean="0"/>
            <a:t> will show them how difficult it would be to do this since many books could fit into multiple places. </a:t>
          </a:r>
          <a:r>
            <a:rPr lang="en-US" sz="1200" kern="1200" dirty="0" smtClean="0"/>
            <a:t> </a:t>
          </a:r>
          <a:endParaRPr lang="en-US" sz="1200" kern="1200" dirty="0"/>
        </a:p>
      </dsp:txBody>
      <dsp:txXfrm>
        <a:off x="524638" y="1739273"/>
        <a:ext cx="1947705" cy="1313952"/>
      </dsp:txXfrm>
    </dsp:sp>
    <dsp:sp modelId="{B014CFEA-E190-E146-A4AF-1922C05BF603}">
      <dsp:nvSpPr>
        <dsp:cNvPr id="0" name=""/>
        <dsp:cNvSpPr/>
      </dsp:nvSpPr>
      <dsp:spPr>
        <a:xfrm>
          <a:off x="3018078" y="189870"/>
          <a:ext cx="2413637" cy="1206818"/>
        </a:xfrm>
        <a:prstGeom prst="roundRect">
          <a:avLst>
            <a:gd name="adj" fmla="val 10000"/>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0000"/>
                <a:satMod val="120000"/>
                <a:lumMod val="99000"/>
              </a:schemeClr>
            </a:gs>
          </a:gsLst>
          <a:path path="circle">
            <a:fillToRect l="100000" t="100000" r="100000" b="100000"/>
          </a:path>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lang="en-US" sz="3600" kern="1200" dirty="0" smtClean="0"/>
            <a:t>Students:</a:t>
          </a:r>
          <a:endParaRPr lang="en-US" sz="3600" kern="1200" dirty="0"/>
        </a:p>
      </dsp:txBody>
      <dsp:txXfrm>
        <a:off x="3053424" y="225216"/>
        <a:ext cx="2342945" cy="1136126"/>
      </dsp:txXfrm>
    </dsp:sp>
    <dsp:sp modelId="{15485E8C-9E3D-6245-8B35-3D16B85ABD60}">
      <dsp:nvSpPr>
        <dsp:cNvPr id="0" name=""/>
        <dsp:cNvSpPr/>
      </dsp:nvSpPr>
      <dsp:spPr>
        <a:xfrm>
          <a:off x="3259442" y="1396689"/>
          <a:ext cx="241363" cy="905114"/>
        </a:xfrm>
        <a:custGeom>
          <a:avLst/>
          <a:gdLst/>
          <a:ahLst/>
          <a:cxnLst/>
          <a:rect l="0" t="0" r="0" b="0"/>
          <a:pathLst>
            <a:path>
              <a:moveTo>
                <a:pt x="0" y="0"/>
              </a:moveTo>
              <a:lnTo>
                <a:pt x="0" y="905114"/>
              </a:lnTo>
              <a:lnTo>
                <a:pt x="241363" y="905114"/>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006BF88-B205-674C-A406-A12237572A26}">
      <dsp:nvSpPr>
        <dsp:cNvPr id="0" name=""/>
        <dsp:cNvSpPr/>
      </dsp:nvSpPr>
      <dsp:spPr>
        <a:xfrm>
          <a:off x="3500806" y="1698394"/>
          <a:ext cx="1930910" cy="120681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kern="1200" dirty="0" smtClean="0"/>
            <a:t>Great lesson for students to explore comparing text and see different formats.</a:t>
          </a:r>
          <a:endParaRPr lang="en-US" sz="1200" kern="1200" dirty="0"/>
        </a:p>
      </dsp:txBody>
      <dsp:txXfrm>
        <a:off x="3536152" y="1733740"/>
        <a:ext cx="1860218" cy="1136126"/>
      </dsp:txXfrm>
    </dsp:sp>
    <dsp:sp modelId="{9AD726A0-092D-654E-B2FC-D8D8A1D398C4}">
      <dsp:nvSpPr>
        <dsp:cNvPr id="0" name=""/>
        <dsp:cNvSpPr/>
      </dsp:nvSpPr>
      <dsp:spPr>
        <a:xfrm>
          <a:off x="6035125" y="189870"/>
          <a:ext cx="2413637" cy="1206818"/>
        </a:xfrm>
        <a:prstGeom prst="roundRect">
          <a:avLst>
            <a:gd name="adj" fmla="val 10000"/>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0000"/>
                <a:satMod val="120000"/>
                <a:lumMod val="99000"/>
              </a:schemeClr>
            </a:gs>
          </a:gsLst>
          <a:path path="circle">
            <a:fillToRect l="100000" t="100000" r="100000" b="100000"/>
          </a:path>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lang="en-US" sz="3600" kern="1200" dirty="0" smtClean="0"/>
            <a:t>Teachers: </a:t>
          </a:r>
          <a:endParaRPr lang="en-US" sz="3600" kern="1200" dirty="0"/>
        </a:p>
      </dsp:txBody>
      <dsp:txXfrm>
        <a:off x="6070471" y="225216"/>
        <a:ext cx="2342945" cy="1136126"/>
      </dsp:txXfrm>
    </dsp:sp>
    <dsp:sp modelId="{C6A511F6-D9EE-A24E-A1D6-C6BBBA0CC33D}">
      <dsp:nvSpPr>
        <dsp:cNvPr id="0" name=""/>
        <dsp:cNvSpPr/>
      </dsp:nvSpPr>
      <dsp:spPr>
        <a:xfrm>
          <a:off x="6276489" y="1396689"/>
          <a:ext cx="241363" cy="905114"/>
        </a:xfrm>
        <a:custGeom>
          <a:avLst/>
          <a:gdLst/>
          <a:ahLst/>
          <a:cxnLst/>
          <a:rect l="0" t="0" r="0" b="0"/>
          <a:pathLst>
            <a:path>
              <a:moveTo>
                <a:pt x="0" y="0"/>
              </a:moveTo>
              <a:lnTo>
                <a:pt x="0" y="905114"/>
              </a:lnTo>
              <a:lnTo>
                <a:pt x="241363" y="905114"/>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098313F-61F6-B74D-8415-3B0293DF48CF}">
      <dsp:nvSpPr>
        <dsp:cNvPr id="0" name=""/>
        <dsp:cNvSpPr/>
      </dsp:nvSpPr>
      <dsp:spPr>
        <a:xfrm>
          <a:off x="6517853" y="1698394"/>
          <a:ext cx="1930910" cy="120681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kern="1200" dirty="0" smtClean="0"/>
            <a:t>This would be a great in-service for teachers. </a:t>
          </a:r>
          <a:endParaRPr lang="en-US" sz="1200" kern="1200" dirty="0"/>
        </a:p>
      </dsp:txBody>
      <dsp:txXfrm>
        <a:off x="6553199" y="1733740"/>
        <a:ext cx="1860218" cy="113612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62AAA7-EAE8-4D4C-8D4F-735E7DDB61B6}">
      <dsp:nvSpPr>
        <dsp:cNvPr id="0" name=""/>
        <dsp:cNvSpPr/>
      </dsp:nvSpPr>
      <dsp:spPr>
        <a:xfrm>
          <a:off x="4090133" y="720625"/>
          <a:ext cx="556470" cy="91440"/>
        </a:xfrm>
        <a:custGeom>
          <a:avLst/>
          <a:gdLst/>
          <a:ahLst/>
          <a:cxnLst/>
          <a:rect l="0" t="0" r="0" b="0"/>
          <a:pathLst>
            <a:path>
              <a:moveTo>
                <a:pt x="0" y="45720"/>
              </a:moveTo>
              <a:lnTo>
                <a:pt x="556470"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4353692" y="763410"/>
        <a:ext cx="29353" cy="5870"/>
      </dsp:txXfrm>
    </dsp:sp>
    <dsp:sp modelId="{9514BCB8-D4A3-2E40-96BD-74A25205320E}">
      <dsp:nvSpPr>
        <dsp:cNvPr id="0" name=""/>
        <dsp:cNvSpPr/>
      </dsp:nvSpPr>
      <dsp:spPr>
        <a:xfrm>
          <a:off x="1539453" y="601"/>
          <a:ext cx="2552480" cy="1531488"/>
        </a:xfrm>
        <a:prstGeom prst="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0000"/>
                <a:satMod val="120000"/>
                <a:lumMod val="99000"/>
              </a:schemeClr>
            </a:gs>
          </a:gsLst>
          <a:path path="circle">
            <a:fillToRect l="100000" t="100000" r="100000" b="100000"/>
          </a:path>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t" anchorCtr="0">
          <a:noAutofit/>
        </a:bodyPr>
        <a:lstStyle/>
        <a:p>
          <a:pPr lvl="0" algn="l" defTabSz="800100">
            <a:lnSpc>
              <a:spcPct val="90000"/>
            </a:lnSpc>
            <a:spcBef>
              <a:spcPct val="0"/>
            </a:spcBef>
            <a:spcAft>
              <a:spcPct val="35000"/>
            </a:spcAft>
          </a:pPr>
          <a:r>
            <a:rPr lang="en-US" sz="1800" kern="1200" dirty="0" smtClean="0"/>
            <a:t>Teachers: </a:t>
          </a:r>
          <a:endParaRPr lang="en-US" sz="1800" kern="1200" dirty="0"/>
        </a:p>
        <a:p>
          <a:pPr marL="114300" lvl="1" indent="-114300" algn="l" defTabSz="622300">
            <a:lnSpc>
              <a:spcPct val="90000"/>
            </a:lnSpc>
            <a:spcBef>
              <a:spcPct val="0"/>
            </a:spcBef>
            <a:spcAft>
              <a:spcPct val="15000"/>
            </a:spcAft>
            <a:buChar char="••"/>
          </a:pPr>
          <a:r>
            <a:rPr lang="en-US" sz="1400" kern="1200" dirty="0" smtClean="0"/>
            <a:t>This will help them decide which books to invest in for their classrooms.</a:t>
          </a:r>
          <a:endParaRPr lang="en-US" sz="1400" kern="1200" dirty="0"/>
        </a:p>
      </dsp:txBody>
      <dsp:txXfrm>
        <a:off x="1539453" y="601"/>
        <a:ext cx="2552480" cy="1531488"/>
      </dsp:txXfrm>
    </dsp:sp>
    <dsp:sp modelId="{C96B7471-361F-014E-98FF-B32E647A8E93}">
      <dsp:nvSpPr>
        <dsp:cNvPr id="0" name=""/>
        <dsp:cNvSpPr/>
      </dsp:nvSpPr>
      <dsp:spPr>
        <a:xfrm>
          <a:off x="2815693" y="1530289"/>
          <a:ext cx="3139550" cy="556470"/>
        </a:xfrm>
        <a:custGeom>
          <a:avLst/>
          <a:gdLst/>
          <a:ahLst/>
          <a:cxnLst/>
          <a:rect l="0" t="0" r="0" b="0"/>
          <a:pathLst>
            <a:path>
              <a:moveTo>
                <a:pt x="3139550" y="0"/>
              </a:moveTo>
              <a:lnTo>
                <a:pt x="3139550" y="295335"/>
              </a:lnTo>
              <a:lnTo>
                <a:pt x="0" y="295335"/>
              </a:lnTo>
              <a:lnTo>
                <a:pt x="0" y="55647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4305619" y="1805589"/>
        <a:ext cx="159698" cy="5870"/>
      </dsp:txXfrm>
    </dsp:sp>
    <dsp:sp modelId="{0742F13C-44DF-8441-BD49-C5C2FE3FF991}">
      <dsp:nvSpPr>
        <dsp:cNvPr id="0" name=""/>
        <dsp:cNvSpPr/>
      </dsp:nvSpPr>
      <dsp:spPr>
        <a:xfrm>
          <a:off x="4679004" y="601"/>
          <a:ext cx="2552480" cy="1531488"/>
        </a:xfrm>
        <a:prstGeom prst="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0000"/>
                <a:satMod val="120000"/>
                <a:lumMod val="99000"/>
              </a:schemeClr>
            </a:gs>
          </a:gsLst>
          <a:path path="circle">
            <a:fillToRect l="100000" t="100000" r="100000" b="100000"/>
          </a:path>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t" anchorCtr="0">
          <a:noAutofit/>
        </a:bodyPr>
        <a:lstStyle/>
        <a:p>
          <a:pPr lvl="0" algn="l" defTabSz="800100">
            <a:lnSpc>
              <a:spcPct val="90000"/>
            </a:lnSpc>
            <a:spcBef>
              <a:spcPct val="0"/>
            </a:spcBef>
            <a:spcAft>
              <a:spcPct val="35000"/>
            </a:spcAft>
          </a:pPr>
          <a:r>
            <a:rPr lang="en-US" sz="1800" kern="1200" dirty="0" smtClean="0"/>
            <a:t>District Administration</a:t>
          </a:r>
          <a:endParaRPr lang="en-US" sz="1800" kern="1200" dirty="0"/>
        </a:p>
        <a:p>
          <a:pPr marL="114300" lvl="1" indent="-114300" algn="l" defTabSz="622300">
            <a:lnSpc>
              <a:spcPct val="90000"/>
            </a:lnSpc>
            <a:spcBef>
              <a:spcPct val="0"/>
            </a:spcBef>
            <a:spcAft>
              <a:spcPct val="15000"/>
            </a:spcAft>
            <a:buChar char="••"/>
          </a:pPr>
          <a:r>
            <a:rPr lang="en-US" sz="1400" kern="1200" dirty="0" smtClean="0"/>
            <a:t>This is a good rationale for a librarian</a:t>
          </a:r>
          <a:r>
            <a:rPr lang="en-US" sz="1400" kern="1200" baseline="0" dirty="0" smtClean="0"/>
            <a:t> or teacher when </a:t>
          </a:r>
          <a:r>
            <a:rPr lang="en-US" sz="1400" kern="1200" dirty="0" smtClean="0"/>
            <a:t>asking for a budget. </a:t>
          </a:r>
          <a:endParaRPr lang="en-US" sz="1400" kern="1200" dirty="0"/>
        </a:p>
      </dsp:txBody>
      <dsp:txXfrm>
        <a:off x="4679004" y="601"/>
        <a:ext cx="2552480" cy="1531488"/>
      </dsp:txXfrm>
    </dsp:sp>
    <dsp:sp modelId="{5E10916A-2FB5-5449-8531-80749387A1C8}">
      <dsp:nvSpPr>
        <dsp:cNvPr id="0" name=""/>
        <dsp:cNvSpPr/>
      </dsp:nvSpPr>
      <dsp:spPr>
        <a:xfrm>
          <a:off x="1539453" y="2119160"/>
          <a:ext cx="2552480" cy="1531488"/>
        </a:xfrm>
        <a:prstGeom prst="rect">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0000"/>
                <a:satMod val="120000"/>
                <a:lumMod val="99000"/>
              </a:schemeClr>
            </a:gs>
          </a:gsLst>
          <a:path path="circle">
            <a:fillToRect l="100000" t="100000" r="100000" b="100000"/>
          </a:path>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t" anchorCtr="0">
          <a:noAutofit/>
        </a:bodyPr>
        <a:lstStyle/>
        <a:p>
          <a:pPr lvl="0" algn="l" defTabSz="800100">
            <a:lnSpc>
              <a:spcPct val="90000"/>
            </a:lnSpc>
            <a:spcBef>
              <a:spcPct val="0"/>
            </a:spcBef>
            <a:spcAft>
              <a:spcPct val="35000"/>
            </a:spcAft>
          </a:pPr>
          <a:r>
            <a:rPr lang="en-US" sz="1800" kern="1200" dirty="0" smtClean="0"/>
            <a:t>Curriculum Coordinators</a:t>
          </a:r>
          <a:endParaRPr lang="en-US" sz="1800" kern="1200" dirty="0"/>
        </a:p>
        <a:p>
          <a:pPr marL="114300" lvl="1" indent="-114300" algn="l" defTabSz="622300">
            <a:lnSpc>
              <a:spcPct val="90000"/>
            </a:lnSpc>
            <a:spcBef>
              <a:spcPct val="0"/>
            </a:spcBef>
            <a:spcAft>
              <a:spcPct val="15000"/>
            </a:spcAft>
            <a:buChar char="••"/>
          </a:pPr>
          <a:r>
            <a:rPr lang="en-US" sz="1400" kern="1200" dirty="0" smtClean="0"/>
            <a:t>This will help them understand why certain books were purchased. </a:t>
          </a:r>
          <a:endParaRPr lang="en-US" sz="1400" kern="1200" dirty="0"/>
        </a:p>
      </dsp:txBody>
      <dsp:txXfrm>
        <a:off x="1539453" y="2119160"/>
        <a:ext cx="2552480" cy="153148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CCDDFA-8F8F-8A47-B0A5-F220138EAF68}">
      <dsp:nvSpPr>
        <dsp:cNvPr id="0" name=""/>
        <dsp:cNvSpPr/>
      </dsp:nvSpPr>
      <dsp:spPr>
        <a:xfrm>
          <a:off x="3824957" y="1683847"/>
          <a:ext cx="884485" cy="884485"/>
        </a:xfrm>
        <a:prstGeom prst="ellipse">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0000"/>
                <a:satMod val="120000"/>
                <a:lumMod val="99000"/>
              </a:schemeClr>
            </a:gs>
          </a:gsLst>
          <a:path path="circle">
            <a:fillToRect l="100000" t="100000" r="100000" b="100000"/>
          </a:path>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Why share literature</a:t>
          </a:r>
          <a:endParaRPr lang="en-US" sz="1200" kern="1200" dirty="0"/>
        </a:p>
      </dsp:txBody>
      <dsp:txXfrm>
        <a:off x="3954487" y="1813377"/>
        <a:ext cx="625425" cy="625425"/>
      </dsp:txXfrm>
    </dsp:sp>
    <dsp:sp modelId="{4D07C9CB-A210-8C47-BA2C-564C1E6FA052}">
      <dsp:nvSpPr>
        <dsp:cNvPr id="0" name=""/>
        <dsp:cNvSpPr/>
      </dsp:nvSpPr>
      <dsp:spPr>
        <a:xfrm rot="16200000">
          <a:off x="3868961" y="1276281"/>
          <a:ext cx="796476" cy="18654"/>
        </a:xfrm>
        <a:custGeom>
          <a:avLst/>
          <a:gdLst/>
          <a:ahLst/>
          <a:cxnLst/>
          <a:rect l="0" t="0" r="0" b="0"/>
          <a:pathLst>
            <a:path>
              <a:moveTo>
                <a:pt x="0" y="9327"/>
              </a:moveTo>
              <a:lnTo>
                <a:pt x="796476" y="9327"/>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4247288" y="1265697"/>
        <a:ext cx="39823" cy="39823"/>
      </dsp:txXfrm>
    </dsp:sp>
    <dsp:sp modelId="{4AFE8CC2-A14A-CE4E-A986-B23412A07417}">
      <dsp:nvSpPr>
        <dsp:cNvPr id="0" name=""/>
        <dsp:cNvSpPr/>
      </dsp:nvSpPr>
      <dsp:spPr>
        <a:xfrm>
          <a:off x="3824957" y="2884"/>
          <a:ext cx="884485" cy="884485"/>
        </a:xfrm>
        <a:prstGeom prst="ellipse">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0000"/>
                <a:satMod val="120000"/>
                <a:lumMod val="99000"/>
              </a:schemeClr>
            </a:gs>
          </a:gsLst>
          <a:path path="circle">
            <a:fillToRect l="100000" t="100000" r="100000" b="100000"/>
          </a:path>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t>It’s fun!</a:t>
          </a:r>
          <a:endParaRPr lang="en-US" sz="800" kern="1200" dirty="0"/>
        </a:p>
      </dsp:txBody>
      <dsp:txXfrm>
        <a:off x="3954487" y="132414"/>
        <a:ext cx="625425" cy="625425"/>
      </dsp:txXfrm>
    </dsp:sp>
    <dsp:sp modelId="{840D51F2-A039-A244-B7D1-7CBC843A0BEC}">
      <dsp:nvSpPr>
        <dsp:cNvPr id="0" name=""/>
        <dsp:cNvSpPr/>
      </dsp:nvSpPr>
      <dsp:spPr>
        <a:xfrm rot="18600000">
          <a:off x="4409212" y="1472916"/>
          <a:ext cx="796476" cy="18654"/>
        </a:xfrm>
        <a:custGeom>
          <a:avLst/>
          <a:gdLst/>
          <a:ahLst/>
          <a:cxnLst/>
          <a:rect l="0" t="0" r="0" b="0"/>
          <a:pathLst>
            <a:path>
              <a:moveTo>
                <a:pt x="0" y="9327"/>
              </a:moveTo>
              <a:lnTo>
                <a:pt x="796476" y="9327"/>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4787539" y="1462332"/>
        <a:ext cx="39823" cy="39823"/>
      </dsp:txXfrm>
    </dsp:sp>
    <dsp:sp modelId="{82959ACC-CE07-3047-9EA7-F14044EA621B}">
      <dsp:nvSpPr>
        <dsp:cNvPr id="0" name=""/>
        <dsp:cNvSpPr/>
      </dsp:nvSpPr>
      <dsp:spPr>
        <a:xfrm>
          <a:off x="4905459" y="396155"/>
          <a:ext cx="884485" cy="884485"/>
        </a:xfrm>
        <a:prstGeom prst="ellipse">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0000"/>
                <a:satMod val="120000"/>
                <a:lumMod val="99000"/>
              </a:schemeClr>
            </a:gs>
          </a:gsLst>
          <a:path path="circle">
            <a:fillToRect l="100000" t="100000" r="100000" b="100000"/>
          </a:path>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t>It aids in language acquisition.</a:t>
          </a:r>
          <a:endParaRPr lang="en-US" sz="800" kern="1200" dirty="0"/>
        </a:p>
      </dsp:txBody>
      <dsp:txXfrm>
        <a:off x="5034989" y="525685"/>
        <a:ext cx="625425" cy="625425"/>
      </dsp:txXfrm>
    </dsp:sp>
    <dsp:sp modelId="{C5945179-66C2-614F-B684-9300EB9A5241}">
      <dsp:nvSpPr>
        <dsp:cNvPr id="0" name=""/>
        <dsp:cNvSpPr/>
      </dsp:nvSpPr>
      <dsp:spPr>
        <a:xfrm rot="21000000">
          <a:off x="4696673" y="1970814"/>
          <a:ext cx="796476" cy="18654"/>
        </a:xfrm>
        <a:custGeom>
          <a:avLst/>
          <a:gdLst/>
          <a:ahLst/>
          <a:cxnLst/>
          <a:rect l="0" t="0" r="0" b="0"/>
          <a:pathLst>
            <a:path>
              <a:moveTo>
                <a:pt x="0" y="9327"/>
              </a:moveTo>
              <a:lnTo>
                <a:pt x="796476" y="9327"/>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5075000" y="1960230"/>
        <a:ext cx="39823" cy="39823"/>
      </dsp:txXfrm>
    </dsp:sp>
    <dsp:sp modelId="{8BE16028-259C-CC4D-895D-5256E2913BD1}">
      <dsp:nvSpPr>
        <dsp:cNvPr id="0" name=""/>
        <dsp:cNvSpPr/>
      </dsp:nvSpPr>
      <dsp:spPr>
        <a:xfrm>
          <a:off x="5480382" y="1391951"/>
          <a:ext cx="884485" cy="884485"/>
        </a:xfrm>
        <a:prstGeom prst="ellipse">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0000"/>
                <a:satMod val="120000"/>
                <a:lumMod val="99000"/>
              </a:schemeClr>
            </a:gs>
          </a:gsLst>
          <a:path path="circle">
            <a:fillToRect l="100000" t="100000" r="100000" b="100000"/>
          </a:path>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t>It transmits diversity.</a:t>
          </a:r>
          <a:endParaRPr lang="en-US" sz="800" kern="1200" dirty="0"/>
        </a:p>
      </dsp:txBody>
      <dsp:txXfrm>
        <a:off x="5609912" y="1521481"/>
        <a:ext cx="625425" cy="625425"/>
      </dsp:txXfrm>
    </dsp:sp>
    <dsp:sp modelId="{4112E077-7C3F-1143-98DB-C5732E818C03}">
      <dsp:nvSpPr>
        <dsp:cNvPr id="0" name=""/>
        <dsp:cNvSpPr/>
      </dsp:nvSpPr>
      <dsp:spPr>
        <a:xfrm rot="1800000">
          <a:off x="4596839" y="2537003"/>
          <a:ext cx="796476" cy="18654"/>
        </a:xfrm>
        <a:custGeom>
          <a:avLst/>
          <a:gdLst/>
          <a:ahLst/>
          <a:cxnLst/>
          <a:rect l="0" t="0" r="0" b="0"/>
          <a:pathLst>
            <a:path>
              <a:moveTo>
                <a:pt x="0" y="9327"/>
              </a:moveTo>
              <a:lnTo>
                <a:pt x="796476" y="9327"/>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4975166" y="2526418"/>
        <a:ext cx="39823" cy="39823"/>
      </dsp:txXfrm>
    </dsp:sp>
    <dsp:sp modelId="{87820F9B-D11B-D140-B055-2317B000D5EA}">
      <dsp:nvSpPr>
        <dsp:cNvPr id="0" name=""/>
        <dsp:cNvSpPr/>
      </dsp:nvSpPr>
      <dsp:spPr>
        <a:xfrm>
          <a:off x="5280713" y="2524328"/>
          <a:ext cx="884485" cy="884485"/>
        </a:xfrm>
        <a:prstGeom prst="ellipse">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0000"/>
                <a:satMod val="120000"/>
                <a:lumMod val="99000"/>
              </a:schemeClr>
            </a:gs>
          </a:gsLst>
          <a:path path="circle">
            <a:fillToRect l="100000" t="100000" r="100000" b="100000"/>
          </a:path>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t>It helps children form their own opinions.</a:t>
          </a:r>
          <a:endParaRPr lang="en-US" sz="800" kern="1200" dirty="0"/>
        </a:p>
      </dsp:txBody>
      <dsp:txXfrm>
        <a:off x="5410243" y="2653858"/>
        <a:ext cx="625425" cy="625425"/>
      </dsp:txXfrm>
    </dsp:sp>
    <dsp:sp modelId="{D6E545B9-A8BD-4C46-A636-1ED8D6F408BC}">
      <dsp:nvSpPr>
        <dsp:cNvPr id="0" name=""/>
        <dsp:cNvSpPr/>
      </dsp:nvSpPr>
      <dsp:spPr>
        <a:xfrm rot="4200000">
          <a:off x="4156423" y="2906556"/>
          <a:ext cx="796476" cy="18654"/>
        </a:xfrm>
        <a:custGeom>
          <a:avLst/>
          <a:gdLst/>
          <a:ahLst/>
          <a:cxnLst/>
          <a:rect l="0" t="0" r="0" b="0"/>
          <a:pathLst>
            <a:path>
              <a:moveTo>
                <a:pt x="0" y="9327"/>
              </a:moveTo>
              <a:lnTo>
                <a:pt x="796476" y="9327"/>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4534749" y="2895972"/>
        <a:ext cx="39823" cy="39823"/>
      </dsp:txXfrm>
    </dsp:sp>
    <dsp:sp modelId="{CF6CFA50-9D05-C941-A7E9-6C6507E9076A}">
      <dsp:nvSpPr>
        <dsp:cNvPr id="0" name=""/>
        <dsp:cNvSpPr/>
      </dsp:nvSpPr>
      <dsp:spPr>
        <a:xfrm>
          <a:off x="4399880" y="3263435"/>
          <a:ext cx="884485" cy="884485"/>
        </a:xfrm>
        <a:prstGeom prst="ellipse">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0000"/>
                <a:satMod val="120000"/>
                <a:lumMod val="99000"/>
              </a:schemeClr>
            </a:gs>
          </a:gsLst>
          <a:path path="circle">
            <a:fillToRect l="100000" t="100000" r="100000" b="100000"/>
          </a:path>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t>supports life-long readers.</a:t>
          </a:r>
          <a:endParaRPr lang="en-US" sz="800" kern="1200" dirty="0"/>
        </a:p>
      </dsp:txBody>
      <dsp:txXfrm>
        <a:off x="4529410" y="3392965"/>
        <a:ext cx="625425" cy="625425"/>
      </dsp:txXfrm>
    </dsp:sp>
    <dsp:sp modelId="{BAEAFCE4-6480-BC4F-9011-50F9898992DB}">
      <dsp:nvSpPr>
        <dsp:cNvPr id="0" name=""/>
        <dsp:cNvSpPr/>
      </dsp:nvSpPr>
      <dsp:spPr>
        <a:xfrm rot="6600000">
          <a:off x="3581499" y="2906556"/>
          <a:ext cx="796476" cy="18654"/>
        </a:xfrm>
        <a:custGeom>
          <a:avLst/>
          <a:gdLst/>
          <a:ahLst/>
          <a:cxnLst/>
          <a:rect l="0" t="0" r="0" b="0"/>
          <a:pathLst>
            <a:path>
              <a:moveTo>
                <a:pt x="0" y="9327"/>
              </a:moveTo>
              <a:lnTo>
                <a:pt x="796476" y="9327"/>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10800000">
        <a:off x="3959826" y="2895972"/>
        <a:ext cx="39823" cy="39823"/>
      </dsp:txXfrm>
    </dsp:sp>
    <dsp:sp modelId="{BBB38038-CF65-694F-904B-6CD7C0DBEE16}">
      <dsp:nvSpPr>
        <dsp:cNvPr id="0" name=""/>
        <dsp:cNvSpPr/>
      </dsp:nvSpPr>
      <dsp:spPr>
        <a:xfrm>
          <a:off x="3250034" y="3263435"/>
          <a:ext cx="884485" cy="884485"/>
        </a:xfrm>
        <a:prstGeom prst="ellipse">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0000"/>
                <a:satMod val="120000"/>
                <a:lumMod val="99000"/>
              </a:schemeClr>
            </a:gs>
          </a:gsLst>
          <a:path path="circle">
            <a:fillToRect l="100000" t="100000" r="100000" b="100000"/>
          </a:path>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t>Children can identify themselves in the story.</a:t>
          </a:r>
          <a:endParaRPr lang="en-US" sz="800" kern="1200" dirty="0"/>
        </a:p>
      </dsp:txBody>
      <dsp:txXfrm>
        <a:off x="3379564" y="3392965"/>
        <a:ext cx="625425" cy="625425"/>
      </dsp:txXfrm>
    </dsp:sp>
    <dsp:sp modelId="{653DA344-80F0-3449-9B09-429A35E4461D}">
      <dsp:nvSpPr>
        <dsp:cNvPr id="0" name=""/>
        <dsp:cNvSpPr/>
      </dsp:nvSpPr>
      <dsp:spPr>
        <a:xfrm rot="9000000">
          <a:off x="3141083" y="2537003"/>
          <a:ext cx="796476" cy="18654"/>
        </a:xfrm>
        <a:custGeom>
          <a:avLst/>
          <a:gdLst/>
          <a:ahLst/>
          <a:cxnLst/>
          <a:rect l="0" t="0" r="0" b="0"/>
          <a:pathLst>
            <a:path>
              <a:moveTo>
                <a:pt x="0" y="9327"/>
              </a:moveTo>
              <a:lnTo>
                <a:pt x="796476" y="9327"/>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10800000">
        <a:off x="3519409" y="2526418"/>
        <a:ext cx="39823" cy="39823"/>
      </dsp:txXfrm>
    </dsp:sp>
    <dsp:sp modelId="{7A2D3718-EFDC-C546-83DC-C94BFA61DD19}">
      <dsp:nvSpPr>
        <dsp:cNvPr id="0" name=""/>
        <dsp:cNvSpPr/>
      </dsp:nvSpPr>
      <dsp:spPr>
        <a:xfrm>
          <a:off x="2369200" y="2524328"/>
          <a:ext cx="884485" cy="884485"/>
        </a:xfrm>
        <a:prstGeom prst="ellipse">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0000"/>
                <a:satMod val="120000"/>
                <a:lumMod val="99000"/>
              </a:schemeClr>
            </a:gs>
          </a:gsLst>
          <a:path path="circle">
            <a:fillToRect l="100000" t="100000" r="100000" b="100000"/>
          </a:path>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t>Children can experience other people's lives and lifestyles.</a:t>
          </a:r>
          <a:endParaRPr lang="en-US" sz="800" kern="1200" dirty="0"/>
        </a:p>
      </dsp:txBody>
      <dsp:txXfrm>
        <a:off x="2498730" y="2653858"/>
        <a:ext cx="625425" cy="625425"/>
      </dsp:txXfrm>
    </dsp:sp>
    <dsp:sp modelId="{F180FBC2-F15B-D842-8824-3CF46D301295}">
      <dsp:nvSpPr>
        <dsp:cNvPr id="0" name=""/>
        <dsp:cNvSpPr/>
      </dsp:nvSpPr>
      <dsp:spPr>
        <a:xfrm rot="11400000">
          <a:off x="3041249" y="1970814"/>
          <a:ext cx="796476" cy="18654"/>
        </a:xfrm>
        <a:custGeom>
          <a:avLst/>
          <a:gdLst/>
          <a:ahLst/>
          <a:cxnLst/>
          <a:rect l="0" t="0" r="0" b="0"/>
          <a:pathLst>
            <a:path>
              <a:moveTo>
                <a:pt x="0" y="9327"/>
              </a:moveTo>
              <a:lnTo>
                <a:pt x="796476" y="9327"/>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10800000">
        <a:off x="3419575" y="1960230"/>
        <a:ext cx="39823" cy="39823"/>
      </dsp:txXfrm>
    </dsp:sp>
    <dsp:sp modelId="{4269AFDE-D3FD-E34B-90B1-724B9F3061B5}">
      <dsp:nvSpPr>
        <dsp:cNvPr id="0" name=""/>
        <dsp:cNvSpPr/>
      </dsp:nvSpPr>
      <dsp:spPr>
        <a:xfrm>
          <a:off x="2169532" y="1391951"/>
          <a:ext cx="884485" cy="884485"/>
        </a:xfrm>
        <a:prstGeom prst="ellipse">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0000"/>
                <a:satMod val="120000"/>
                <a:lumMod val="99000"/>
              </a:schemeClr>
            </a:gs>
          </a:gsLst>
          <a:path path="circle">
            <a:fillToRect l="100000" t="100000" r="100000" b="100000"/>
          </a:path>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t>It helps develop imagination.</a:t>
          </a:r>
          <a:endParaRPr lang="en-US" sz="800" kern="1200" dirty="0"/>
        </a:p>
      </dsp:txBody>
      <dsp:txXfrm>
        <a:off x="2299062" y="1521481"/>
        <a:ext cx="625425" cy="625425"/>
      </dsp:txXfrm>
    </dsp:sp>
    <dsp:sp modelId="{17264EF4-B74C-1943-8B94-CE7777857F90}">
      <dsp:nvSpPr>
        <dsp:cNvPr id="0" name=""/>
        <dsp:cNvSpPr/>
      </dsp:nvSpPr>
      <dsp:spPr>
        <a:xfrm rot="13800000">
          <a:off x="3328710" y="1472916"/>
          <a:ext cx="796476" cy="18654"/>
        </a:xfrm>
        <a:custGeom>
          <a:avLst/>
          <a:gdLst/>
          <a:ahLst/>
          <a:cxnLst/>
          <a:rect l="0" t="0" r="0" b="0"/>
          <a:pathLst>
            <a:path>
              <a:moveTo>
                <a:pt x="0" y="9327"/>
              </a:moveTo>
              <a:lnTo>
                <a:pt x="796476" y="9327"/>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10800000">
        <a:off x="3707037" y="1462332"/>
        <a:ext cx="39823" cy="39823"/>
      </dsp:txXfrm>
    </dsp:sp>
    <dsp:sp modelId="{FDF2C27F-32EC-0F40-BB19-1B5A44F708F6}">
      <dsp:nvSpPr>
        <dsp:cNvPr id="0" name=""/>
        <dsp:cNvSpPr/>
      </dsp:nvSpPr>
      <dsp:spPr>
        <a:xfrm>
          <a:off x="2744455" y="396155"/>
          <a:ext cx="884485" cy="884485"/>
        </a:xfrm>
        <a:prstGeom prst="ellipse">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0000"/>
                <a:satMod val="120000"/>
                <a:lumMod val="99000"/>
              </a:schemeClr>
            </a:gs>
          </a:gsLst>
          <a:path path="circle">
            <a:fillToRect l="100000" t="100000" r="100000" b="100000"/>
          </a:path>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US" sz="800" kern="1200" dirty="0" smtClean="0"/>
            <a:t>It helps children develop empathy.</a:t>
          </a:r>
          <a:endParaRPr lang="en-US" sz="800" kern="1200" dirty="0"/>
        </a:p>
      </dsp:txBody>
      <dsp:txXfrm>
        <a:off x="2873985" y="525685"/>
        <a:ext cx="625425" cy="62542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6" name="Group 25"/>
          <p:cNvGrpSpPr/>
          <p:nvPr/>
        </p:nvGrpSpPr>
        <p:grpSpPr>
          <a:xfrm>
            <a:off x="-1" y="-2313"/>
            <a:ext cx="12192001" cy="6924496"/>
            <a:chOff x="-1" y="-2313"/>
            <a:chExt cx="12192001" cy="6924496"/>
          </a:xfrm>
        </p:grpSpPr>
        <p:sp>
          <p:nvSpPr>
            <p:cNvPr id="25" name="Freeform 13"/>
            <p:cNvSpPr>
              <a:spLocks noEditPoints="1"/>
            </p:cNvSpPr>
            <p:nvPr/>
          </p:nvSpPr>
          <p:spPr bwMode="auto">
            <a:xfrm>
              <a:off x="233" y="-2312"/>
              <a:ext cx="12191767" cy="6864080"/>
            </a:xfrm>
            <a:custGeom>
              <a:avLst/>
              <a:gdLst/>
              <a:ahLst/>
              <a:cxnLst/>
              <a:rect l="0" t="0" r="r" b="b"/>
              <a:pathLst>
                <a:path w="3840" h="2161">
                  <a:moveTo>
                    <a:pt x="2652" y="274"/>
                  </a:moveTo>
                  <a:cubicBezTo>
                    <a:pt x="2722" y="253"/>
                    <a:pt x="2771" y="204"/>
                    <a:pt x="2817" y="150"/>
                  </a:cubicBezTo>
                  <a:cubicBezTo>
                    <a:pt x="2824" y="142"/>
                    <a:pt x="2831" y="133"/>
                    <a:pt x="2838" y="125"/>
                  </a:cubicBezTo>
                  <a:cubicBezTo>
                    <a:pt x="2839" y="124"/>
                    <a:pt x="2841" y="124"/>
                    <a:pt x="2846" y="124"/>
                  </a:cubicBezTo>
                  <a:cubicBezTo>
                    <a:pt x="2865" y="210"/>
                    <a:pt x="2890" y="295"/>
                    <a:pt x="2947" y="368"/>
                  </a:cubicBezTo>
                  <a:cubicBezTo>
                    <a:pt x="3012" y="310"/>
                    <a:pt x="3030" y="234"/>
                    <a:pt x="3034" y="155"/>
                  </a:cubicBezTo>
                  <a:cubicBezTo>
                    <a:pt x="3036" y="97"/>
                    <a:pt x="3021" y="46"/>
                    <a:pt x="2987" y="0"/>
                  </a:cubicBezTo>
                  <a:cubicBezTo>
                    <a:pt x="2796" y="0"/>
                    <a:pt x="2796" y="0"/>
                    <a:pt x="2796" y="0"/>
                  </a:cubicBezTo>
                  <a:cubicBezTo>
                    <a:pt x="2802" y="1"/>
                    <a:pt x="2808" y="4"/>
                    <a:pt x="2814" y="7"/>
                  </a:cubicBezTo>
                  <a:cubicBezTo>
                    <a:pt x="2778" y="53"/>
                    <a:pt x="2744" y="97"/>
                    <a:pt x="2710" y="141"/>
                  </a:cubicBezTo>
                  <a:cubicBezTo>
                    <a:pt x="2712" y="143"/>
                    <a:pt x="2714" y="144"/>
                    <a:pt x="2716" y="146"/>
                  </a:cubicBezTo>
                  <a:cubicBezTo>
                    <a:pt x="2754" y="107"/>
                    <a:pt x="2793" y="68"/>
                    <a:pt x="2838" y="22"/>
                  </a:cubicBezTo>
                  <a:cubicBezTo>
                    <a:pt x="2838" y="96"/>
                    <a:pt x="2800" y="142"/>
                    <a:pt x="2760" y="183"/>
                  </a:cubicBezTo>
                  <a:cubicBezTo>
                    <a:pt x="2721" y="222"/>
                    <a:pt x="2677" y="257"/>
                    <a:pt x="2613" y="257"/>
                  </a:cubicBezTo>
                  <a:cubicBezTo>
                    <a:pt x="2640" y="155"/>
                    <a:pt x="2694" y="74"/>
                    <a:pt x="2771" y="7"/>
                  </a:cubicBezTo>
                  <a:cubicBezTo>
                    <a:pt x="2775" y="3"/>
                    <a:pt x="2779" y="1"/>
                    <a:pt x="2783" y="0"/>
                  </a:cubicBezTo>
                  <a:cubicBezTo>
                    <a:pt x="2597" y="0"/>
                    <a:pt x="2597" y="0"/>
                    <a:pt x="2597" y="0"/>
                  </a:cubicBezTo>
                  <a:cubicBezTo>
                    <a:pt x="2634" y="15"/>
                    <a:pt x="2673" y="23"/>
                    <a:pt x="2716" y="21"/>
                  </a:cubicBezTo>
                  <a:cubicBezTo>
                    <a:pt x="2717" y="20"/>
                    <a:pt x="2718" y="23"/>
                    <a:pt x="2719" y="24"/>
                  </a:cubicBezTo>
                  <a:cubicBezTo>
                    <a:pt x="2653" y="98"/>
                    <a:pt x="2601" y="196"/>
                    <a:pt x="2588" y="270"/>
                  </a:cubicBezTo>
                  <a:cubicBezTo>
                    <a:pt x="2609" y="282"/>
                    <a:pt x="2630" y="280"/>
                    <a:pt x="2652" y="274"/>
                  </a:cubicBezTo>
                  <a:close/>
                  <a:moveTo>
                    <a:pt x="2870" y="108"/>
                  </a:moveTo>
                  <a:cubicBezTo>
                    <a:pt x="2872" y="76"/>
                    <a:pt x="2870" y="37"/>
                    <a:pt x="2912" y="17"/>
                  </a:cubicBezTo>
                  <a:cubicBezTo>
                    <a:pt x="2931" y="57"/>
                    <a:pt x="2929" y="100"/>
                    <a:pt x="2943" y="138"/>
                  </a:cubicBezTo>
                  <a:cubicBezTo>
                    <a:pt x="2959" y="97"/>
                    <a:pt x="2940" y="56"/>
                    <a:pt x="2941" y="13"/>
                  </a:cubicBezTo>
                  <a:cubicBezTo>
                    <a:pt x="2970" y="25"/>
                    <a:pt x="2991" y="44"/>
                    <a:pt x="3000" y="71"/>
                  </a:cubicBezTo>
                  <a:cubicBezTo>
                    <a:pt x="3028" y="166"/>
                    <a:pt x="3007" y="252"/>
                    <a:pt x="2954" y="335"/>
                  </a:cubicBezTo>
                  <a:cubicBezTo>
                    <a:pt x="2908" y="280"/>
                    <a:pt x="2865" y="171"/>
                    <a:pt x="2870" y="108"/>
                  </a:cubicBezTo>
                  <a:close/>
                  <a:moveTo>
                    <a:pt x="3414" y="0"/>
                  </a:moveTo>
                  <a:cubicBezTo>
                    <a:pt x="3375" y="0"/>
                    <a:pt x="3375" y="0"/>
                    <a:pt x="3375" y="0"/>
                  </a:cubicBezTo>
                  <a:cubicBezTo>
                    <a:pt x="3371" y="22"/>
                    <a:pt x="3362" y="41"/>
                    <a:pt x="3348" y="59"/>
                  </a:cubicBezTo>
                  <a:cubicBezTo>
                    <a:pt x="3302" y="115"/>
                    <a:pt x="3237" y="132"/>
                    <a:pt x="3169" y="144"/>
                  </a:cubicBezTo>
                  <a:cubicBezTo>
                    <a:pt x="3165" y="96"/>
                    <a:pt x="3176" y="44"/>
                    <a:pt x="3197" y="0"/>
                  </a:cubicBezTo>
                  <a:cubicBezTo>
                    <a:pt x="3171" y="0"/>
                    <a:pt x="3171" y="0"/>
                    <a:pt x="3171" y="0"/>
                  </a:cubicBezTo>
                  <a:cubicBezTo>
                    <a:pt x="3151" y="46"/>
                    <a:pt x="3143" y="98"/>
                    <a:pt x="3149" y="155"/>
                  </a:cubicBezTo>
                  <a:cubicBezTo>
                    <a:pt x="3231" y="183"/>
                    <a:pt x="3358" y="113"/>
                    <a:pt x="3414" y="0"/>
                  </a:cubicBezTo>
                  <a:close/>
                  <a:moveTo>
                    <a:pt x="77" y="680"/>
                  </a:moveTo>
                  <a:cubicBezTo>
                    <a:pt x="64" y="685"/>
                    <a:pt x="51" y="689"/>
                    <a:pt x="39" y="694"/>
                  </a:cubicBezTo>
                  <a:cubicBezTo>
                    <a:pt x="26" y="700"/>
                    <a:pt x="13" y="706"/>
                    <a:pt x="0" y="710"/>
                  </a:cubicBezTo>
                  <a:cubicBezTo>
                    <a:pt x="0" y="732"/>
                    <a:pt x="0" y="732"/>
                    <a:pt x="0" y="732"/>
                  </a:cubicBezTo>
                  <a:cubicBezTo>
                    <a:pt x="29" y="721"/>
                    <a:pt x="56" y="706"/>
                    <a:pt x="77" y="680"/>
                  </a:cubicBezTo>
                  <a:close/>
                  <a:moveTo>
                    <a:pt x="3289" y="0"/>
                  </a:moveTo>
                  <a:cubicBezTo>
                    <a:pt x="3279" y="13"/>
                    <a:pt x="3269" y="26"/>
                    <a:pt x="3260" y="40"/>
                  </a:cubicBezTo>
                  <a:cubicBezTo>
                    <a:pt x="3278" y="30"/>
                    <a:pt x="3296" y="16"/>
                    <a:pt x="3313" y="0"/>
                  </a:cubicBezTo>
                  <a:lnTo>
                    <a:pt x="3289" y="0"/>
                  </a:lnTo>
                  <a:close/>
                  <a:moveTo>
                    <a:pt x="3803" y="228"/>
                  </a:moveTo>
                  <a:cubicBezTo>
                    <a:pt x="3807" y="250"/>
                    <a:pt x="3809" y="270"/>
                    <a:pt x="3840" y="265"/>
                  </a:cubicBezTo>
                  <a:cubicBezTo>
                    <a:pt x="3840" y="261"/>
                    <a:pt x="3840" y="261"/>
                    <a:pt x="3840" y="261"/>
                  </a:cubicBezTo>
                  <a:cubicBezTo>
                    <a:pt x="3834" y="243"/>
                    <a:pt x="3828" y="228"/>
                    <a:pt x="3803" y="228"/>
                  </a:cubicBezTo>
                  <a:close/>
                  <a:moveTo>
                    <a:pt x="3788" y="152"/>
                  </a:moveTo>
                  <a:cubicBezTo>
                    <a:pt x="3765" y="165"/>
                    <a:pt x="3754" y="158"/>
                    <a:pt x="3747" y="141"/>
                  </a:cubicBezTo>
                  <a:cubicBezTo>
                    <a:pt x="3741" y="127"/>
                    <a:pt x="3731" y="114"/>
                    <a:pt x="3728" y="99"/>
                  </a:cubicBezTo>
                  <a:cubicBezTo>
                    <a:pt x="3722" y="76"/>
                    <a:pt x="3710" y="62"/>
                    <a:pt x="3685" y="60"/>
                  </a:cubicBezTo>
                  <a:cubicBezTo>
                    <a:pt x="3685" y="32"/>
                    <a:pt x="3673" y="14"/>
                    <a:pt x="3656" y="0"/>
                  </a:cubicBezTo>
                  <a:cubicBezTo>
                    <a:pt x="3596" y="0"/>
                    <a:pt x="3596" y="0"/>
                    <a:pt x="3596" y="0"/>
                  </a:cubicBezTo>
                  <a:cubicBezTo>
                    <a:pt x="3609" y="12"/>
                    <a:pt x="3620" y="25"/>
                    <a:pt x="3631" y="40"/>
                  </a:cubicBezTo>
                  <a:cubicBezTo>
                    <a:pt x="3646" y="60"/>
                    <a:pt x="3657" y="82"/>
                    <a:pt x="3685" y="89"/>
                  </a:cubicBezTo>
                  <a:cubicBezTo>
                    <a:pt x="3692" y="91"/>
                    <a:pt x="3700" y="100"/>
                    <a:pt x="3704" y="108"/>
                  </a:cubicBezTo>
                  <a:cubicBezTo>
                    <a:pt x="3760" y="203"/>
                    <a:pt x="3798" y="305"/>
                    <a:pt x="3820" y="413"/>
                  </a:cubicBezTo>
                  <a:cubicBezTo>
                    <a:pt x="3827" y="450"/>
                    <a:pt x="3825" y="488"/>
                    <a:pt x="3815" y="525"/>
                  </a:cubicBezTo>
                  <a:cubicBezTo>
                    <a:pt x="3811" y="539"/>
                    <a:pt x="3810" y="554"/>
                    <a:pt x="3807" y="568"/>
                  </a:cubicBezTo>
                  <a:cubicBezTo>
                    <a:pt x="3820" y="575"/>
                    <a:pt x="3830" y="577"/>
                    <a:pt x="3840" y="576"/>
                  </a:cubicBezTo>
                  <a:cubicBezTo>
                    <a:pt x="3840" y="343"/>
                    <a:pt x="3840" y="343"/>
                    <a:pt x="3840" y="343"/>
                  </a:cubicBezTo>
                  <a:cubicBezTo>
                    <a:pt x="3834" y="333"/>
                    <a:pt x="3829" y="322"/>
                    <a:pt x="3826" y="311"/>
                  </a:cubicBezTo>
                  <a:cubicBezTo>
                    <a:pt x="3810" y="261"/>
                    <a:pt x="3761" y="220"/>
                    <a:pt x="3788" y="152"/>
                  </a:cubicBezTo>
                  <a:close/>
                  <a:moveTo>
                    <a:pt x="3559" y="1512"/>
                  </a:moveTo>
                  <a:cubicBezTo>
                    <a:pt x="3526" y="1458"/>
                    <a:pt x="3479" y="1418"/>
                    <a:pt x="3424" y="1391"/>
                  </a:cubicBezTo>
                  <a:cubicBezTo>
                    <a:pt x="3381" y="1371"/>
                    <a:pt x="3333" y="1376"/>
                    <a:pt x="3287" y="1379"/>
                  </a:cubicBezTo>
                  <a:cubicBezTo>
                    <a:pt x="3246" y="1382"/>
                    <a:pt x="3208" y="1397"/>
                    <a:pt x="3172" y="1416"/>
                  </a:cubicBezTo>
                  <a:cubicBezTo>
                    <a:pt x="3159" y="1424"/>
                    <a:pt x="3145" y="1431"/>
                    <a:pt x="3126" y="1416"/>
                  </a:cubicBezTo>
                  <a:cubicBezTo>
                    <a:pt x="3185" y="1395"/>
                    <a:pt x="3225" y="1355"/>
                    <a:pt x="3260" y="1309"/>
                  </a:cubicBezTo>
                  <a:cubicBezTo>
                    <a:pt x="3297" y="1260"/>
                    <a:pt x="3310" y="1204"/>
                    <a:pt x="3318" y="1143"/>
                  </a:cubicBezTo>
                  <a:cubicBezTo>
                    <a:pt x="3236" y="1133"/>
                    <a:pt x="3166" y="1161"/>
                    <a:pt x="3103" y="1208"/>
                  </a:cubicBezTo>
                  <a:cubicBezTo>
                    <a:pt x="3041" y="1255"/>
                    <a:pt x="2998" y="1316"/>
                    <a:pt x="2990" y="1398"/>
                  </a:cubicBezTo>
                  <a:cubicBezTo>
                    <a:pt x="2841" y="1409"/>
                    <a:pt x="2710" y="1458"/>
                    <a:pt x="2597" y="1557"/>
                  </a:cubicBezTo>
                  <a:cubicBezTo>
                    <a:pt x="2618" y="1415"/>
                    <a:pt x="2674" y="1287"/>
                    <a:pt x="2740" y="1161"/>
                  </a:cubicBezTo>
                  <a:cubicBezTo>
                    <a:pt x="2766" y="1167"/>
                    <a:pt x="2788" y="1173"/>
                    <a:pt x="2811" y="1176"/>
                  </a:cubicBezTo>
                  <a:cubicBezTo>
                    <a:pt x="2886" y="1183"/>
                    <a:pt x="2957" y="1170"/>
                    <a:pt x="3022" y="1134"/>
                  </a:cubicBezTo>
                  <a:cubicBezTo>
                    <a:pt x="3053" y="1116"/>
                    <a:pt x="3079" y="1089"/>
                    <a:pt x="3105" y="1065"/>
                  </a:cubicBezTo>
                  <a:cubicBezTo>
                    <a:pt x="3116" y="1055"/>
                    <a:pt x="3113" y="1043"/>
                    <a:pt x="3104" y="1031"/>
                  </a:cubicBezTo>
                  <a:cubicBezTo>
                    <a:pt x="3081" y="999"/>
                    <a:pt x="3046" y="988"/>
                    <a:pt x="3012" y="977"/>
                  </a:cubicBezTo>
                  <a:cubicBezTo>
                    <a:pt x="2984" y="968"/>
                    <a:pt x="2955" y="968"/>
                    <a:pt x="2923" y="963"/>
                  </a:cubicBezTo>
                  <a:cubicBezTo>
                    <a:pt x="2962" y="910"/>
                    <a:pt x="3013" y="869"/>
                    <a:pt x="3065" y="824"/>
                  </a:cubicBezTo>
                  <a:cubicBezTo>
                    <a:pt x="3072" y="844"/>
                    <a:pt x="3076" y="863"/>
                    <a:pt x="3085" y="879"/>
                  </a:cubicBezTo>
                  <a:cubicBezTo>
                    <a:pt x="3108" y="919"/>
                    <a:pt x="3148" y="934"/>
                    <a:pt x="3190" y="938"/>
                  </a:cubicBezTo>
                  <a:cubicBezTo>
                    <a:pt x="3237" y="943"/>
                    <a:pt x="3283" y="935"/>
                    <a:pt x="3326" y="915"/>
                  </a:cubicBezTo>
                  <a:cubicBezTo>
                    <a:pt x="3348" y="904"/>
                    <a:pt x="3372" y="896"/>
                    <a:pt x="3396" y="887"/>
                  </a:cubicBezTo>
                  <a:cubicBezTo>
                    <a:pt x="3434" y="872"/>
                    <a:pt x="3474" y="864"/>
                    <a:pt x="3521" y="889"/>
                  </a:cubicBezTo>
                  <a:cubicBezTo>
                    <a:pt x="3503" y="843"/>
                    <a:pt x="3481" y="807"/>
                    <a:pt x="3448" y="787"/>
                  </a:cubicBezTo>
                  <a:cubicBezTo>
                    <a:pt x="3415" y="767"/>
                    <a:pt x="3375" y="761"/>
                    <a:pt x="3334" y="747"/>
                  </a:cubicBezTo>
                  <a:cubicBezTo>
                    <a:pt x="3401" y="673"/>
                    <a:pt x="3439" y="585"/>
                    <a:pt x="3461" y="484"/>
                  </a:cubicBezTo>
                  <a:cubicBezTo>
                    <a:pt x="3452" y="486"/>
                    <a:pt x="3446" y="486"/>
                    <a:pt x="3443" y="489"/>
                  </a:cubicBezTo>
                  <a:cubicBezTo>
                    <a:pt x="3406" y="525"/>
                    <a:pt x="3357" y="535"/>
                    <a:pt x="3311" y="549"/>
                  </a:cubicBezTo>
                  <a:cubicBezTo>
                    <a:pt x="3273" y="562"/>
                    <a:pt x="3233" y="570"/>
                    <a:pt x="3194" y="580"/>
                  </a:cubicBezTo>
                  <a:cubicBezTo>
                    <a:pt x="3181" y="555"/>
                    <a:pt x="3166" y="527"/>
                    <a:pt x="3153" y="498"/>
                  </a:cubicBezTo>
                  <a:cubicBezTo>
                    <a:pt x="3139" y="469"/>
                    <a:pt x="3127" y="440"/>
                    <a:pt x="3114" y="409"/>
                  </a:cubicBezTo>
                  <a:cubicBezTo>
                    <a:pt x="3041" y="440"/>
                    <a:pt x="3022" y="512"/>
                    <a:pt x="3003" y="581"/>
                  </a:cubicBezTo>
                  <a:cubicBezTo>
                    <a:pt x="2983" y="652"/>
                    <a:pt x="2986" y="723"/>
                    <a:pt x="3041" y="782"/>
                  </a:cubicBezTo>
                  <a:cubicBezTo>
                    <a:pt x="3007" y="807"/>
                    <a:pt x="2974" y="830"/>
                    <a:pt x="2944" y="854"/>
                  </a:cubicBezTo>
                  <a:cubicBezTo>
                    <a:pt x="2914" y="879"/>
                    <a:pt x="2886" y="906"/>
                    <a:pt x="2852" y="937"/>
                  </a:cubicBezTo>
                  <a:cubicBezTo>
                    <a:pt x="2855" y="813"/>
                    <a:pt x="2820" y="709"/>
                    <a:pt x="2724" y="630"/>
                  </a:cubicBezTo>
                  <a:cubicBezTo>
                    <a:pt x="2694" y="646"/>
                    <a:pt x="2682" y="675"/>
                    <a:pt x="2666" y="701"/>
                  </a:cubicBezTo>
                  <a:cubicBezTo>
                    <a:pt x="2626" y="765"/>
                    <a:pt x="2621" y="838"/>
                    <a:pt x="2628" y="912"/>
                  </a:cubicBezTo>
                  <a:cubicBezTo>
                    <a:pt x="2635" y="995"/>
                    <a:pt x="2666" y="1072"/>
                    <a:pt x="2699" y="1151"/>
                  </a:cubicBezTo>
                  <a:cubicBezTo>
                    <a:pt x="2639" y="1249"/>
                    <a:pt x="2586" y="1354"/>
                    <a:pt x="2552" y="1467"/>
                  </a:cubicBezTo>
                  <a:cubicBezTo>
                    <a:pt x="2518" y="1578"/>
                    <a:pt x="2495" y="1693"/>
                    <a:pt x="2467" y="1810"/>
                  </a:cubicBezTo>
                  <a:cubicBezTo>
                    <a:pt x="2456" y="1782"/>
                    <a:pt x="2446" y="1755"/>
                    <a:pt x="2437" y="1729"/>
                  </a:cubicBezTo>
                  <a:cubicBezTo>
                    <a:pt x="2515" y="1569"/>
                    <a:pt x="2524" y="1412"/>
                    <a:pt x="2421" y="1256"/>
                  </a:cubicBezTo>
                  <a:cubicBezTo>
                    <a:pt x="2369" y="1290"/>
                    <a:pt x="2340" y="1335"/>
                    <a:pt x="2328" y="1389"/>
                  </a:cubicBezTo>
                  <a:cubicBezTo>
                    <a:pt x="2317" y="1440"/>
                    <a:pt x="2313" y="1493"/>
                    <a:pt x="2306" y="1549"/>
                  </a:cubicBezTo>
                  <a:cubicBezTo>
                    <a:pt x="2228" y="1465"/>
                    <a:pt x="2129" y="1417"/>
                    <a:pt x="2022" y="1375"/>
                  </a:cubicBezTo>
                  <a:cubicBezTo>
                    <a:pt x="2019" y="1358"/>
                    <a:pt x="2013" y="1338"/>
                    <a:pt x="2011" y="1318"/>
                  </a:cubicBezTo>
                  <a:cubicBezTo>
                    <a:pt x="1998" y="1229"/>
                    <a:pt x="1944" y="1171"/>
                    <a:pt x="1871" y="1129"/>
                  </a:cubicBezTo>
                  <a:cubicBezTo>
                    <a:pt x="1842" y="1112"/>
                    <a:pt x="1811" y="1099"/>
                    <a:pt x="1779" y="1090"/>
                  </a:cubicBezTo>
                  <a:cubicBezTo>
                    <a:pt x="1742" y="1079"/>
                    <a:pt x="1727" y="1096"/>
                    <a:pt x="1734" y="1135"/>
                  </a:cubicBezTo>
                  <a:cubicBezTo>
                    <a:pt x="1747" y="1201"/>
                    <a:pt x="1768" y="1264"/>
                    <a:pt x="1818" y="1314"/>
                  </a:cubicBezTo>
                  <a:cubicBezTo>
                    <a:pt x="1819" y="1314"/>
                    <a:pt x="1818" y="1316"/>
                    <a:pt x="1818" y="1318"/>
                  </a:cubicBezTo>
                  <a:cubicBezTo>
                    <a:pt x="1718" y="1318"/>
                    <a:pt x="1610" y="1344"/>
                    <a:pt x="1547" y="1384"/>
                  </a:cubicBezTo>
                  <a:cubicBezTo>
                    <a:pt x="1551" y="1407"/>
                    <a:pt x="1567" y="1421"/>
                    <a:pt x="1586" y="1434"/>
                  </a:cubicBezTo>
                  <a:cubicBezTo>
                    <a:pt x="1648" y="1473"/>
                    <a:pt x="1718" y="1477"/>
                    <a:pt x="1789" y="1476"/>
                  </a:cubicBezTo>
                  <a:cubicBezTo>
                    <a:pt x="1800" y="1475"/>
                    <a:pt x="1810" y="1475"/>
                    <a:pt x="1821" y="1475"/>
                  </a:cubicBezTo>
                  <a:cubicBezTo>
                    <a:pt x="1822" y="1475"/>
                    <a:pt x="1823" y="1476"/>
                    <a:pt x="1827" y="1480"/>
                  </a:cubicBezTo>
                  <a:cubicBezTo>
                    <a:pt x="1775" y="1551"/>
                    <a:pt x="1728" y="1626"/>
                    <a:pt x="1711" y="1717"/>
                  </a:cubicBezTo>
                  <a:cubicBezTo>
                    <a:pt x="1798" y="1727"/>
                    <a:pt x="1866" y="1691"/>
                    <a:pt x="1928" y="1641"/>
                  </a:cubicBezTo>
                  <a:cubicBezTo>
                    <a:pt x="1992" y="1590"/>
                    <a:pt x="2021" y="1520"/>
                    <a:pt x="2021" y="1431"/>
                  </a:cubicBezTo>
                  <a:cubicBezTo>
                    <a:pt x="2130" y="1478"/>
                    <a:pt x="2221" y="1538"/>
                    <a:pt x="2292" y="1632"/>
                  </a:cubicBezTo>
                  <a:cubicBezTo>
                    <a:pt x="2177" y="1615"/>
                    <a:pt x="2081" y="1643"/>
                    <a:pt x="2005" y="1727"/>
                  </a:cubicBezTo>
                  <a:cubicBezTo>
                    <a:pt x="2046" y="1827"/>
                    <a:pt x="2249" y="1878"/>
                    <a:pt x="2382" y="1783"/>
                  </a:cubicBezTo>
                  <a:cubicBezTo>
                    <a:pt x="2410" y="1858"/>
                    <a:pt x="2428" y="1933"/>
                    <a:pt x="2411" y="2012"/>
                  </a:cubicBezTo>
                  <a:cubicBezTo>
                    <a:pt x="2406" y="2036"/>
                    <a:pt x="2397" y="2059"/>
                    <a:pt x="2410" y="2084"/>
                  </a:cubicBezTo>
                  <a:cubicBezTo>
                    <a:pt x="2413" y="2091"/>
                    <a:pt x="2411" y="2103"/>
                    <a:pt x="2408" y="2112"/>
                  </a:cubicBezTo>
                  <a:cubicBezTo>
                    <a:pt x="2403" y="2128"/>
                    <a:pt x="2397" y="2145"/>
                    <a:pt x="2391" y="2161"/>
                  </a:cubicBezTo>
                  <a:cubicBezTo>
                    <a:pt x="2414" y="2161"/>
                    <a:pt x="2414" y="2161"/>
                    <a:pt x="2414" y="2161"/>
                  </a:cubicBezTo>
                  <a:cubicBezTo>
                    <a:pt x="2419" y="2148"/>
                    <a:pt x="2422" y="2134"/>
                    <a:pt x="2430" y="2124"/>
                  </a:cubicBezTo>
                  <a:cubicBezTo>
                    <a:pt x="2444" y="2104"/>
                    <a:pt x="2446" y="2086"/>
                    <a:pt x="2432" y="2065"/>
                  </a:cubicBezTo>
                  <a:cubicBezTo>
                    <a:pt x="2465" y="2036"/>
                    <a:pt x="2459" y="1999"/>
                    <a:pt x="2451" y="1963"/>
                  </a:cubicBezTo>
                  <a:cubicBezTo>
                    <a:pt x="2438" y="1900"/>
                    <a:pt x="2429" y="1836"/>
                    <a:pt x="2405" y="1776"/>
                  </a:cubicBezTo>
                  <a:cubicBezTo>
                    <a:pt x="2399" y="1761"/>
                    <a:pt x="2399" y="1749"/>
                    <a:pt x="2417" y="1745"/>
                  </a:cubicBezTo>
                  <a:cubicBezTo>
                    <a:pt x="2455" y="1806"/>
                    <a:pt x="2444" y="1878"/>
                    <a:pt x="2464" y="1943"/>
                  </a:cubicBezTo>
                  <a:cubicBezTo>
                    <a:pt x="2471" y="1935"/>
                    <a:pt x="2476" y="1928"/>
                    <a:pt x="2478" y="1919"/>
                  </a:cubicBezTo>
                  <a:cubicBezTo>
                    <a:pt x="2495" y="1825"/>
                    <a:pt x="2514" y="1730"/>
                    <a:pt x="2529" y="1635"/>
                  </a:cubicBezTo>
                  <a:cubicBezTo>
                    <a:pt x="2544" y="1544"/>
                    <a:pt x="2573" y="1456"/>
                    <a:pt x="2609" y="1371"/>
                  </a:cubicBezTo>
                  <a:cubicBezTo>
                    <a:pt x="2616" y="1354"/>
                    <a:pt x="2625" y="1339"/>
                    <a:pt x="2633" y="1323"/>
                  </a:cubicBezTo>
                  <a:cubicBezTo>
                    <a:pt x="2627" y="1360"/>
                    <a:pt x="2612" y="1393"/>
                    <a:pt x="2602" y="1428"/>
                  </a:cubicBezTo>
                  <a:cubicBezTo>
                    <a:pt x="2567" y="1546"/>
                    <a:pt x="2542" y="1666"/>
                    <a:pt x="2521" y="1787"/>
                  </a:cubicBezTo>
                  <a:cubicBezTo>
                    <a:pt x="2503" y="1886"/>
                    <a:pt x="2489" y="1986"/>
                    <a:pt x="2473" y="2085"/>
                  </a:cubicBezTo>
                  <a:cubicBezTo>
                    <a:pt x="2469" y="2111"/>
                    <a:pt x="2464" y="2136"/>
                    <a:pt x="2457" y="2161"/>
                  </a:cubicBezTo>
                  <a:cubicBezTo>
                    <a:pt x="2479" y="2161"/>
                    <a:pt x="2479" y="2161"/>
                    <a:pt x="2479" y="2161"/>
                  </a:cubicBezTo>
                  <a:cubicBezTo>
                    <a:pt x="2485" y="2135"/>
                    <a:pt x="2490" y="2109"/>
                    <a:pt x="2495" y="2083"/>
                  </a:cubicBezTo>
                  <a:cubicBezTo>
                    <a:pt x="2497" y="2069"/>
                    <a:pt x="2502" y="2057"/>
                    <a:pt x="2506" y="2040"/>
                  </a:cubicBezTo>
                  <a:cubicBezTo>
                    <a:pt x="2516" y="2045"/>
                    <a:pt x="2523" y="2048"/>
                    <a:pt x="2529" y="2053"/>
                  </a:cubicBezTo>
                  <a:cubicBezTo>
                    <a:pt x="2596" y="2101"/>
                    <a:pt x="2669" y="2097"/>
                    <a:pt x="2742" y="2076"/>
                  </a:cubicBezTo>
                  <a:cubicBezTo>
                    <a:pt x="2781" y="2064"/>
                    <a:pt x="2818" y="2040"/>
                    <a:pt x="2853" y="2017"/>
                  </a:cubicBezTo>
                  <a:cubicBezTo>
                    <a:pt x="2878" y="2001"/>
                    <a:pt x="2897" y="1976"/>
                    <a:pt x="2919" y="1955"/>
                  </a:cubicBezTo>
                  <a:cubicBezTo>
                    <a:pt x="2891" y="1911"/>
                    <a:pt x="2844" y="1908"/>
                    <a:pt x="2801" y="1890"/>
                  </a:cubicBezTo>
                  <a:cubicBezTo>
                    <a:pt x="2874" y="1816"/>
                    <a:pt x="2911" y="1727"/>
                    <a:pt x="2937" y="1628"/>
                  </a:cubicBezTo>
                  <a:cubicBezTo>
                    <a:pt x="2930" y="1625"/>
                    <a:pt x="2923" y="1620"/>
                    <a:pt x="2916" y="1619"/>
                  </a:cubicBezTo>
                  <a:cubicBezTo>
                    <a:pt x="2824" y="1615"/>
                    <a:pt x="2739" y="1631"/>
                    <a:pt x="2666" y="1696"/>
                  </a:cubicBezTo>
                  <a:cubicBezTo>
                    <a:pt x="2621" y="1738"/>
                    <a:pt x="2574" y="1777"/>
                    <a:pt x="2539" y="1829"/>
                  </a:cubicBezTo>
                  <a:cubicBezTo>
                    <a:pt x="2555" y="1709"/>
                    <a:pt x="2601" y="1607"/>
                    <a:pt x="2709" y="1543"/>
                  </a:cubicBezTo>
                  <a:cubicBezTo>
                    <a:pt x="2766" y="1509"/>
                    <a:pt x="2824" y="1477"/>
                    <a:pt x="2889" y="1463"/>
                  </a:cubicBezTo>
                  <a:cubicBezTo>
                    <a:pt x="2969" y="1446"/>
                    <a:pt x="3051" y="1432"/>
                    <a:pt x="3136" y="1452"/>
                  </a:cubicBezTo>
                  <a:cubicBezTo>
                    <a:pt x="3111" y="1572"/>
                    <a:pt x="3197" y="1725"/>
                    <a:pt x="3381" y="1761"/>
                  </a:cubicBezTo>
                  <a:cubicBezTo>
                    <a:pt x="3415" y="1727"/>
                    <a:pt x="3407" y="1686"/>
                    <a:pt x="3397" y="1646"/>
                  </a:cubicBezTo>
                  <a:cubicBezTo>
                    <a:pt x="3390" y="1622"/>
                    <a:pt x="3379" y="1600"/>
                    <a:pt x="3370" y="1577"/>
                  </a:cubicBezTo>
                  <a:cubicBezTo>
                    <a:pt x="3436" y="1565"/>
                    <a:pt x="3498" y="1553"/>
                    <a:pt x="3563" y="1540"/>
                  </a:cubicBezTo>
                  <a:cubicBezTo>
                    <a:pt x="3561" y="1528"/>
                    <a:pt x="3563" y="1518"/>
                    <a:pt x="3559" y="1512"/>
                  </a:cubicBezTo>
                  <a:close/>
                  <a:moveTo>
                    <a:pt x="3423" y="797"/>
                  </a:moveTo>
                  <a:cubicBezTo>
                    <a:pt x="3443" y="804"/>
                    <a:pt x="3462" y="816"/>
                    <a:pt x="3470" y="842"/>
                  </a:cubicBezTo>
                  <a:cubicBezTo>
                    <a:pt x="3424" y="857"/>
                    <a:pt x="3382" y="868"/>
                    <a:pt x="3343" y="885"/>
                  </a:cubicBezTo>
                  <a:cubicBezTo>
                    <a:pt x="3310" y="900"/>
                    <a:pt x="3275" y="903"/>
                    <a:pt x="3241" y="903"/>
                  </a:cubicBezTo>
                  <a:cubicBezTo>
                    <a:pt x="3213" y="904"/>
                    <a:pt x="3188" y="894"/>
                    <a:pt x="3169" y="868"/>
                  </a:cubicBezTo>
                  <a:cubicBezTo>
                    <a:pt x="3199" y="864"/>
                    <a:pt x="3226" y="861"/>
                    <a:pt x="3253" y="858"/>
                  </a:cubicBezTo>
                  <a:cubicBezTo>
                    <a:pt x="3232" y="851"/>
                    <a:pt x="3211" y="850"/>
                    <a:pt x="3191" y="847"/>
                  </a:cubicBezTo>
                  <a:cubicBezTo>
                    <a:pt x="3171" y="844"/>
                    <a:pt x="3149" y="843"/>
                    <a:pt x="3140" y="817"/>
                  </a:cubicBezTo>
                  <a:cubicBezTo>
                    <a:pt x="3169" y="815"/>
                    <a:pt x="3197" y="814"/>
                    <a:pt x="3224" y="811"/>
                  </a:cubicBezTo>
                  <a:cubicBezTo>
                    <a:pt x="3253" y="807"/>
                    <a:pt x="3275" y="781"/>
                    <a:pt x="3307" y="789"/>
                  </a:cubicBezTo>
                  <a:cubicBezTo>
                    <a:pt x="3348" y="763"/>
                    <a:pt x="3386" y="784"/>
                    <a:pt x="3423" y="797"/>
                  </a:cubicBezTo>
                  <a:close/>
                  <a:moveTo>
                    <a:pt x="3269" y="582"/>
                  </a:moveTo>
                  <a:cubicBezTo>
                    <a:pt x="3321" y="570"/>
                    <a:pt x="3373" y="561"/>
                    <a:pt x="3425" y="534"/>
                  </a:cubicBezTo>
                  <a:cubicBezTo>
                    <a:pt x="3415" y="564"/>
                    <a:pt x="3406" y="594"/>
                    <a:pt x="3392" y="623"/>
                  </a:cubicBezTo>
                  <a:cubicBezTo>
                    <a:pt x="3367" y="675"/>
                    <a:pt x="3335" y="722"/>
                    <a:pt x="3288" y="757"/>
                  </a:cubicBezTo>
                  <a:cubicBezTo>
                    <a:pt x="3233" y="798"/>
                    <a:pt x="3195" y="800"/>
                    <a:pt x="3145" y="762"/>
                  </a:cubicBezTo>
                  <a:cubicBezTo>
                    <a:pt x="3184" y="737"/>
                    <a:pt x="3227" y="718"/>
                    <a:pt x="3256" y="679"/>
                  </a:cubicBezTo>
                  <a:cubicBezTo>
                    <a:pt x="3214" y="697"/>
                    <a:pt x="3177" y="727"/>
                    <a:pt x="3130" y="734"/>
                  </a:cubicBezTo>
                  <a:cubicBezTo>
                    <a:pt x="3128" y="728"/>
                    <a:pt x="3126" y="725"/>
                    <a:pt x="3126" y="723"/>
                  </a:cubicBezTo>
                  <a:cubicBezTo>
                    <a:pt x="3126" y="720"/>
                    <a:pt x="3126" y="717"/>
                    <a:pt x="3126" y="715"/>
                  </a:cubicBezTo>
                  <a:cubicBezTo>
                    <a:pt x="3149" y="643"/>
                    <a:pt x="3196" y="598"/>
                    <a:pt x="3269" y="582"/>
                  </a:cubicBezTo>
                  <a:close/>
                  <a:moveTo>
                    <a:pt x="3017" y="647"/>
                  </a:moveTo>
                  <a:cubicBezTo>
                    <a:pt x="3020" y="579"/>
                    <a:pt x="3041" y="516"/>
                    <a:pt x="3079" y="459"/>
                  </a:cubicBezTo>
                  <a:cubicBezTo>
                    <a:pt x="3084" y="452"/>
                    <a:pt x="3093" y="447"/>
                    <a:pt x="3097" y="444"/>
                  </a:cubicBezTo>
                  <a:cubicBezTo>
                    <a:pt x="3114" y="474"/>
                    <a:pt x="3129" y="503"/>
                    <a:pt x="3146" y="531"/>
                  </a:cubicBezTo>
                  <a:cubicBezTo>
                    <a:pt x="3161" y="555"/>
                    <a:pt x="3170" y="581"/>
                    <a:pt x="3166" y="605"/>
                  </a:cubicBezTo>
                  <a:cubicBezTo>
                    <a:pt x="3144" y="628"/>
                    <a:pt x="3125" y="648"/>
                    <a:pt x="3103" y="671"/>
                  </a:cubicBezTo>
                  <a:cubicBezTo>
                    <a:pt x="3099" y="640"/>
                    <a:pt x="3095" y="613"/>
                    <a:pt x="3091" y="586"/>
                  </a:cubicBezTo>
                  <a:cubicBezTo>
                    <a:pt x="3081" y="628"/>
                    <a:pt x="3090" y="672"/>
                    <a:pt x="3063" y="709"/>
                  </a:cubicBezTo>
                  <a:cubicBezTo>
                    <a:pt x="3027" y="695"/>
                    <a:pt x="3015" y="680"/>
                    <a:pt x="3017" y="647"/>
                  </a:cubicBezTo>
                  <a:close/>
                  <a:moveTo>
                    <a:pt x="3008" y="836"/>
                  </a:moveTo>
                  <a:cubicBezTo>
                    <a:pt x="2931" y="931"/>
                    <a:pt x="2890" y="969"/>
                    <a:pt x="2854" y="980"/>
                  </a:cubicBezTo>
                  <a:cubicBezTo>
                    <a:pt x="2896" y="917"/>
                    <a:pt x="2948" y="873"/>
                    <a:pt x="3008" y="836"/>
                  </a:cubicBezTo>
                  <a:close/>
                  <a:moveTo>
                    <a:pt x="2903" y="994"/>
                  </a:moveTo>
                  <a:cubicBezTo>
                    <a:pt x="2923" y="990"/>
                    <a:pt x="2943" y="986"/>
                    <a:pt x="2962" y="988"/>
                  </a:cubicBezTo>
                  <a:cubicBezTo>
                    <a:pt x="3008" y="993"/>
                    <a:pt x="3052" y="1005"/>
                    <a:pt x="3086" y="1041"/>
                  </a:cubicBezTo>
                  <a:cubicBezTo>
                    <a:pt x="3040" y="1135"/>
                    <a:pt x="2858" y="1187"/>
                    <a:pt x="2806" y="1123"/>
                  </a:cubicBezTo>
                  <a:cubicBezTo>
                    <a:pt x="2849" y="1079"/>
                    <a:pt x="2910" y="1074"/>
                    <a:pt x="2969" y="1051"/>
                  </a:cubicBezTo>
                  <a:cubicBezTo>
                    <a:pt x="2909" y="1043"/>
                    <a:pt x="2862" y="1071"/>
                    <a:pt x="2810" y="1085"/>
                  </a:cubicBezTo>
                  <a:cubicBezTo>
                    <a:pt x="2822" y="1029"/>
                    <a:pt x="2856" y="1003"/>
                    <a:pt x="2903" y="994"/>
                  </a:cubicBezTo>
                  <a:close/>
                  <a:moveTo>
                    <a:pt x="2653" y="927"/>
                  </a:moveTo>
                  <a:cubicBezTo>
                    <a:pt x="2630" y="829"/>
                    <a:pt x="2654" y="739"/>
                    <a:pt x="2722" y="660"/>
                  </a:cubicBezTo>
                  <a:cubicBezTo>
                    <a:pt x="2818" y="733"/>
                    <a:pt x="2852" y="877"/>
                    <a:pt x="2819" y="981"/>
                  </a:cubicBezTo>
                  <a:cubicBezTo>
                    <a:pt x="2811" y="1006"/>
                    <a:pt x="2796" y="1030"/>
                    <a:pt x="2765" y="1044"/>
                  </a:cubicBezTo>
                  <a:cubicBezTo>
                    <a:pt x="2758" y="995"/>
                    <a:pt x="2751" y="950"/>
                    <a:pt x="2744" y="904"/>
                  </a:cubicBezTo>
                  <a:cubicBezTo>
                    <a:pt x="2741" y="905"/>
                    <a:pt x="2738" y="905"/>
                    <a:pt x="2735" y="905"/>
                  </a:cubicBezTo>
                  <a:cubicBezTo>
                    <a:pt x="2736" y="951"/>
                    <a:pt x="2736" y="998"/>
                    <a:pt x="2736" y="1045"/>
                  </a:cubicBezTo>
                  <a:cubicBezTo>
                    <a:pt x="2701" y="1037"/>
                    <a:pt x="2671" y="1002"/>
                    <a:pt x="2653" y="927"/>
                  </a:cubicBezTo>
                  <a:close/>
                  <a:moveTo>
                    <a:pt x="1757" y="1111"/>
                  </a:moveTo>
                  <a:cubicBezTo>
                    <a:pt x="1842" y="1110"/>
                    <a:pt x="1959" y="1221"/>
                    <a:pt x="1959" y="1300"/>
                  </a:cubicBezTo>
                  <a:cubicBezTo>
                    <a:pt x="1925" y="1266"/>
                    <a:pt x="1889" y="1231"/>
                    <a:pt x="1853" y="1196"/>
                  </a:cubicBezTo>
                  <a:cubicBezTo>
                    <a:pt x="1851" y="1197"/>
                    <a:pt x="1849" y="1199"/>
                    <a:pt x="1847" y="1201"/>
                  </a:cubicBezTo>
                  <a:cubicBezTo>
                    <a:pt x="1877" y="1248"/>
                    <a:pt x="1928" y="1279"/>
                    <a:pt x="1947" y="1335"/>
                  </a:cubicBezTo>
                  <a:cubicBezTo>
                    <a:pt x="1817" y="1329"/>
                    <a:pt x="1758" y="1226"/>
                    <a:pt x="1757" y="1111"/>
                  </a:cubicBezTo>
                  <a:close/>
                  <a:moveTo>
                    <a:pt x="1726" y="1455"/>
                  </a:moveTo>
                  <a:cubicBezTo>
                    <a:pt x="1671" y="1452"/>
                    <a:pt x="1615" y="1441"/>
                    <a:pt x="1573" y="1394"/>
                  </a:cubicBezTo>
                  <a:cubicBezTo>
                    <a:pt x="1668" y="1346"/>
                    <a:pt x="1764" y="1333"/>
                    <a:pt x="1865" y="1346"/>
                  </a:cubicBezTo>
                  <a:cubicBezTo>
                    <a:pt x="1883" y="1348"/>
                    <a:pt x="1889" y="1361"/>
                    <a:pt x="1894" y="1378"/>
                  </a:cubicBezTo>
                  <a:cubicBezTo>
                    <a:pt x="1835" y="1382"/>
                    <a:pt x="1780" y="1386"/>
                    <a:pt x="1724" y="1389"/>
                  </a:cubicBezTo>
                  <a:cubicBezTo>
                    <a:pt x="1724" y="1392"/>
                    <a:pt x="1724" y="1394"/>
                    <a:pt x="1724" y="1397"/>
                  </a:cubicBezTo>
                  <a:cubicBezTo>
                    <a:pt x="1779" y="1400"/>
                    <a:pt x="1834" y="1403"/>
                    <a:pt x="1898" y="1407"/>
                  </a:cubicBezTo>
                  <a:cubicBezTo>
                    <a:pt x="1842" y="1456"/>
                    <a:pt x="1783" y="1458"/>
                    <a:pt x="1726" y="1455"/>
                  </a:cubicBezTo>
                  <a:close/>
                  <a:moveTo>
                    <a:pt x="1968" y="1560"/>
                  </a:moveTo>
                  <a:cubicBezTo>
                    <a:pt x="1916" y="1644"/>
                    <a:pt x="1838" y="1685"/>
                    <a:pt x="1741" y="1700"/>
                  </a:cubicBezTo>
                  <a:cubicBezTo>
                    <a:pt x="1751" y="1630"/>
                    <a:pt x="1804" y="1525"/>
                    <a:pt x="1855" y="1487"/>
                  </a:cubicBezTo>
                  <a:cubicBezTo>
                    <a:pt x="1880" y="1468"/>
                    <a:pt x="1908" y="1440"/>
                    <a:pt x="1951" y="1458"/>
                  </a:cubicBezTo>
                  <a:cubicBezTo>
                    <a:pt x="1934" y="1499"/>
                    <a:pt x="1900" y="1526"/>
                    <a:pt x="1881" y="1562"/>
                  </a:cubicBezTo>
                  <a:cubicBezTo>
                    <a:pt x="1922" y="1546"/>
                    <a:pt x="1940" y="1505"/>
                    <a:pt x="1973" y="1478"/>
                  </a:cubicBezTo>
                  <a:cubicBezTo>
                    <a:pt x="1983" y="1507"/>
                    <a:pt x="1983" y="1535"/>
                    <a:pt x="1968" y="1560"/>
                  </a:cubicBezTo>
                  <a:close/>
                  <a:moveTo>
                    <a:pt x="2205" y="1513"/>
                  </a:moveTo>
                  <a:cubicBezTo>
                    <a:pt x="2162" y="1479"/>
                    <a:pt x="2114" y="1453"/>
                    <a:pt x="2062" y="1420"/>
                  </a:cubicBezTo>
                  <a:cubicBezTo>
                    <a:pt x="2161" y="1446"/>
                    <a:pt x="2313" y="1557"/>
                    <a:pt x="2325" y="1625"/>
                  </a:cubicBezTo>
                  <a:cubicBezTo>
                    <a:pt x="2286" y="1588"/>
                    <a:pt x="2248" y="1547"/>
                    <a:pt x="2205" y="1513"/>
                  </a:cubicBezTo>
                  <a:close/>
                  <a:moveTo>
                    <a:pt x="2322" y="1740"/>
                  </a:moveTo>
                  <a:cubicBezTo>
                    <a:pt x="2291" y="1787"/>
                    <a:pt x="2255" y="1810"/>
                    <a:pt x="2208" y="1812"/>
                  </a:cubicBezTo>
                  <a:cubicBezTo>
                    <a:pt x="2136" y="1815"/>
                    <a:pt x="2080" y="1778"/>
                    <a:pt x="2026" y="1735"/>
                  </a:cubicBezTo>
                  <a:cubicBezTo>
                    <a:pt x="2100" y="1657"/>
                    <a:pt x="2240" y="1624"/>
                    <a:pt x="2304" y="1669"/>
                  </a:cubicBezTo>
                  <a:cubicBezTo>
                    <a:pt x="2311" y="1682"/>
                    <a:pt x="2318" y="1696"/>
                    <a:pt x="2326" y="1711"/>
                  </a:cubicBezTo>
                  <a:cubicBezTo>
                    <a:pt x="2273" y="1732"/>
                    <a:pt x="2220" y="1726"/>
                    <a:pt x="2164" y="1734"/>
                  </a:cubicBezTo>
                  <a:cubicBezTo>
                    <a:pt x="2208" y="1750"/>
                    <a:pt x="2261" y="1752"/>
                    <a:pt x="2322" y="1740"/>
                  </a:cubicBezTo>
                  <a:close/>
                  <a:moveTo>
                    <a:pt x="2419" y="1625"/>
                  </a:moveTo>
                  <a:cubicBezTo>
                    <a:pt x="2415" y="1564"/>
                    <a:pt x="2411" y="1504"/>
                    <a:pt x="2407" y="1444"/>
                  </a:cubicBezTo>
                  <a:cubicBezTo>
                    <a:pt x="2387" y="1509"/>
                    <a:pt x="2408" y="1577"/>
                    <a:pt x="2386" y="1647"/>
                  </a:cubicBezTo>
                  <a:cubicBezTo>
                    <a:pt x="2299" y="1561"/>
                    <a:pt x="2325" y="1355"/>
                    <a:pt x="2413" y="1285"/>
                  </a:cubicBezTo>
                  <a:cubicBezTo>
                    <a:pt x="2417" y="1290"/>
                    <a:pt x="2422" y="1295"/>
                    <a:pt x="2426" y="1301"/>
                  </a:cubicBezTo>
                  <a:cubicBezTo>
                    <a:pt x="2432" y="1310"/>
                    <a:pt x="2437" y="1320"/>
                    <a:pt x="2442" y="1330"/>
                  </a:cubicBezTo>
                  <a:cubicBezTo>
                    <a:pt x="2483" y="1417"/>
                    <a:pt x="2481" y="1506"/>
                    <a:pt x="2450" y="1595"/>
                  </a:cubicBezTo>
                  <a:cubicBezTo>
                    <a:pt x="2446" y="1607"/>
                    <a:pt x="2435" y="1617"/>
                    <a:pt x="2426" y="1629"/>
                  </a:cubicBezTo>
                  <a:cubicBezTo>
                    <a:pt x="2424" y="1627"/>
                    <a:pt x="2422" y="1626"/>
                    <a:pt x="2419" y="1625"/>
                  </a:cubicBezTo>
                  <a:close/>
                  <a:moveTo>
                    <a:pt x="2889" y="1952"/>
                  </a:moveTo>
                  <a:cubicBezTo>
                    <a:pt x="2863" y="1991"/>
                    <a:pt x="2825" y="2018"/>
                    <a:pt x="2769" y="2043"/>
                  </a:cubicBezTo>
                  <a:cubicBezTo>
                    <a:pt x="2733" y="2058"/>
                    <a:pt x="2697" y="2072"/>
                    <a:pt x="2656" y="2066"/>
                  </a:cubicBezTo>
                  <a:cubicBezTo>
                    <a:pt x="2624" y="2062"/>
                    <a:pt x="2611" y="2052"/>
                    <a:pt x="2597" y="2024"/>
                  </a:cubicBezTo>
                  <a:cubicBezTo>
                    <a:pt x="2651" y="1999"/>
                    <a:pt x="2719" y="2019"/>
                    <a:pt x="2775" y="1970"/>
                  </a:cubicBezTo>
                  <a:cubicBezTo>
                    <a:pt x="2749" y="1975"/>
                    <a:pt x="2732" y="1979"/>
                    <a:pt x="2712" y="1982"/>
                  </a:cubicBezTo>
                  <a:cubicBezTo>
                    <a:pt x="2764" y="1909"/>
                    <a:pt x="2818" y="1900"/>
                    <a:pt x="2889" y="1952"/>
                  </a:cubicBezTo>
                  <a:close/>
                  <a:moveTo>
                    <a:pt x="2564" y="1898"/>
                  </a:moveTo>
                  <a:cubicBezTo>
                    <a:pt x="2569" y="1845"/>
                    <a:pt x="2586" y="1798"/>
                    <a:pt x="2625" y="1760"/>
                  </a:cubicBezTo>
                  <a:cubicBezTo>
                    <a:pt x="2641" y="1743"/>
                    <a:pt x="2661" y="1729"/>
                    <a:pt x="2678" y="1712"/>
                  </a:cubicBezTo>
                  <a:cubicBezTo>
                    <a:pt x="2743" y="1650"/>
                    <a:pt x="2824" y="1638"/>
                    <a:pt x="2913" y="1638"/>
                  </a:cubicBezTo>
                  <a:cubicBezTo>
                    <a:pt x="2904" y="1670"/>
                    <a:pt x="2897" y="1700"/>
                    <a:pt x="2885" y="1728"/>
                  </a:cubicBezTo>
                  <a:cubicBezTo>
                    <a:pt x="2844" y="1831"/>
                    <a:pt x="2770" y="1906"/>
                    <a:pt x="2672" y="1955"/>
                  </a:cubicBezTo>
                  <a:cubicBezTo>
                    <a:pt x="2649" y="1967"/>
                    <a:pt x="2621" y="1967"/>
                    <a:pt x="2596" y="1944"/>
                  </a:cubicBezTo>
                  <a:cubicBezTo>
                    <a:pt x="2637" y="1887"/>
                    <a:pt x="2677" y="1830"/>
                    <a:pt x="2737" y="1776"/>
                  </a:cubicBezTo>
                  <a:cubicBezTo>
                    <a:pt x="2719" y="1784"/>
                    <a:pt x="2708" y="1785"/>
                    <a:pt x="2702" y="1791"/>
                  </a:cubicBezTo>
                  <a:cubicBezTo>
                    <a:pt x="2658" y="1834"/>
                    <a:pt x="2616" y="1877"/>
                    <a:pt x="2569" y="1924"/>
                  </a:cubicBezTo>
                  <a:cubicBezTo>
                    <a:pt x="2567" y="1914"/>
                    <a:pt x="2564" y="1906"/>
                    <a:pt x="2564" y="1898"/>
                  </a:cubicBezTo>
                  <a:close/>
                  <a:moveTo>
                    <a:pt x="2715" y="1511"/>
                  </a:moveTo>
                  <a:cubicBezTo>
                    <a:pt x="2755" y="1476"/>
                    <a:pt x="2822" y="1447"/>
                    <a:pt x="2868" y="1443"/>
                  </a:cubicBezTo>
                  <a:cubicBezTo>
                    <a:pt x="2814" y="1467"/>
                    <a:pt x="2765" y="1489"/>
                    <a:pt x="2715" y="1511"/>
                  </a:cubicBezTo>
                  <a:close/>
                  <a:moveTo>
                    <a:pt x="3071" y="1377"/>
                  </a:moveTo>
                  <a:cubicBezTo>
                    <a:pt x="3096" y="1332"/>
                    <a:pt x="3148" y="1310"/>
                    <a:pt x="3162" y="1261"/>
                  </a:cubicBezTo>
                  <a:cubicBezTo>
                    <a:pt x="3129" y="1288"/>
                    <a:pt x="3095" y="1315"/>
                    <a:pt x="3057" y="1345"/>
                  </a:cubicBezTo>
                  <a:cubicBezTo>
                    <a:pt x="3049" y="1311"/>
                    <a:pt x="3058" y="1290"/>
                    <a:pt x="3072" y="1270"/>
                  </a:cubicBezTo>
                  <a:cubicBezTo>
                    <a:pt x="3103" y="1230"/>
                    <a:pt x="3143" y="1204"/>
                    <a:pt x="3189" y="1184"/>
                  </a:cubicBezTo>
                  <a:cubicBezTo>
                    <a:pt x="3222" y="1169"/>
                    <a:pt x="3256" y="1159"/>
                    <a:pt x="3297" y="1166"/>
                  </a:cubicBezTo>
                  <a:cubicBezTo>
                    <a:pt x="3287" y="1196"/>
                    <a:pt x="3280" y="1224"/>
                    <a:pt x="3269" y="1250"/>
                  </a:cubicBezTo>
                  <a:cubicBezTo>
                    <a:pt x="3248" y="1302"/>
                    <a:pt x="3212" y="1343"/>
                    <a:pt x="3164" y="1372"/>
                  </a:cubicBezTo>
                  <a:cubicBezTo>
                    <a:pt x="3136" y="1388"/>
                    <a:pt x="3106" y="1397"/>
                    <a:pt x="3071" y="1377"/>
                  </a:cubicBezTo>
                  <a:close/>
                  <a:moveTo>
                    <a:pt x="3378" y="1738"/>
                  </a:moveTo>
                  <a:cubicBezTo>
                    <a:pt x="3301" y="1724"/>
                    <a:pt x="3241" y="1688"/>
                    <a:pt x="3197" y="1628"/>
                  </a:cubicBezTo>
                  <a:cubicBezTo>
                    <a:pt x="3176" y="1599"/>
                    <a:pt x="3160" y="1566"/>
                    <a:pt x="3174" y="1524"/>
                  </a:cubicBezTo>
                  <a:cubicBezTo>
                    <a:pt x="3219" y="1563"/>
                    <a:pt x="3251" y="1612"/>
                    <a:pt x="3305" y="1636"/>
                  </a:cubicBezTo>
                  <a:cubicBezTo>
                    <a:pt x="3280" y="1605"/>
                    <a:pt x="3255" y="1574"/>
                    <a:pt x="3225" y="1537"/>
                  </a:cubicBezTo>
                  <a:cubicBezTo>
                    <a:pt x="3266" y="1551"/>
                    <a:pt x="3300" y="1562"/>
                    <a:pt x="3334" y="1574"/>
                  </a:cubicBezTo>
                  <a:cubicBezTo>
                    <a:pt x="3337" y="1575"/>
                    <a:pt x="3340" y="1580"/>
                    <a:pt x="3342" y="1583"/>
                  </a:cubicBezTo>
                  <a:cubicBezTo>
                    <a:pt x="3372" y="1628"/>
                    <a:pt x="3391" y="1677"/>
                    <a:pt x="3378" y="1738"/>
                  </a:cubicBezTo>
                  <a:close/>
                  <a:moveTo>
                    <a:pt x="3366" y="1550"/>
                  </a:moveTo>
                  <a:cubicBezTo>
                    <a:pt x="3309" y="1547"/>
                    <a:pt x="3259" y="1533"/>
                    <a:pt x="3229" y="1472"/>
                  </a:cubicBezTo>
                  <a:cubicBezTo>
                    <a:pt x="3249" y="1469"/>
                    <a:pt x="3264" y="1466"/>
                    <a:pt x="3279" y="1465"/>
                  </a:cubicBezTo>
                  <a:cubicBezTo>
                    <a:pt x="3294" y="1465"/>
                    <a:pt x="3309" y="1469"/>
                    <a:pt x="3325" y="1471"/>
                  </a:cubicBezTo>
                  <a:cubicBezTo>
                    <a:pt x="3338" y="1472"/>
                    <a:pt x="3352" y="1473"/>
                    <a:pt x="3365" y="1475"/>
                  </a:cubicBezTo>
                  <a:cubicBezTo>
                    <a:pt x="3323" y="1444"/>
                    <a:pt x="3275" y="1442"/>
                    <a:pt x="3225" y="1442"/>
                  </a:cubicBezTo>
                  <a:cubicBezTo>
                    <a:pt x="3240" y="1410"/>
                    <a:pt x="3265" y="1402"/>
                    <a:pt x="3291" y="1399"/>
                  </a:cubicBezTo>
                  <a:cubicBezTo>
                    <a:pt x="3351" y="1393"/>
                    <a:pt x="3408" y="1395"/>
                    <a:pt x="3457" y="1438"/>
                  </a:cubicBezTo>
                  <a:cubicBezTo>
                    <a:pt x="3485" y="1462"/>
                    <a:pt x="3518" y="1481"/>
                    <a:pt x="3541" y="1523"/>
                  </a:cubicBezTo>
                  <a:cubicBezTo>
                    <a:pt x="3479" y="1528"/>
                    <a:pt x="3426" y="1554"/>
                    <a:pt x="3366" y="1550"/>
                  </a:cubicBezTo>
                  <a:close/>
                  <a:moveTo>
                    <a:pt x="18" y="867"/>
                  </a:moveTo>
                  <a:cubicBezTo>
                    <a:pt x="12" y="863"/>
                    <a:pt x="6" y="858"/>
                    <a:pt x="0" y="854"/>
                  </a:cubicBezTo>
                  <a:cubicBezTo>
                    <a:pt x="0" y="878"/>
                    <a:pt x="0" y="878"/>
                    <a:pt x="0" y="878"/>
                  </a:cubicBezTo>
                  <a:cubicBezTo>
                    <a:pt x="15" y="891"/>
                    <a:pt x="29" y="905"/>
                    <a:pt x="42" y="921"/>
                  </a:cubicBezTo>
                  <a:cubicBezTo>
                    <a:pt x="59" y="944"/>
                    <a:pt x="73" y="970"/>
                    <a:pt x="90" y="996"/>
                  </a:cubicBezTo>
                  <a:cubicBezTo>
                    <a:pt x="59" y="1011"/>
                    <a:pt x="29" y="1012"/>
                    <a:pt x="0" y="1009"/>
                  </a:cubicBezTo>
                  <a:cubicBezTo>
                    <a:pt x="0" y="1031"/>
                    <a:pt x="0" y="1031"/>
                    <a:pt x="0" y="1031"/>
                  </a:cubicBezTo>
                  <a:cubicBezTo>
                    <a:pt x="38" y="1033"/>
                    <a:pt x="77" y="1028"/>
                    <a:pt x="117" y="1012"/>
                  </a:cubicBezTo>
                  <a:cubicBezTo>
                    <a:pt x="93" y="956"/>
                    <a:pt x="66" y="905"/>
                    <a:pt x="18" y="867"/>
                  </a:cubicBezTo>
                  <a:close/>
                  <a:moveTo>
                    <a:pt x="55" y="580"/>
                  </a:moveTo>
                  <a:cubicBezTo>
                    <a:pt x="58" y="556"/>
                    <a:pt x="63" y="531"/>
                    <a:pt x="63" y="506"/>
                  </a:cubicBezTo>
                  <a:cubicBezTo>
                    <a:pt x="63" y="465"/>
                    <a:pt x="60" y="423"/>
                    <a:pt x="19" y="399"/>
                  </a:cubicBezTo>
                  <a:cubicBezTo>
                    <a:pt x="12" y="402"/>
                    <a:pt x="6" y="406"/>
                    <a:pt x="0" y="409"/>
                  </a:cubicBezTo>
                  <a:cubicBezTo>
                    <a:pt x="0" y="434"/>
                    <a:pt x="0" y="434"/>
                    <a:pt x="0" y="434"/>
                  </a:cubicBezTo>
                  <a:cubicBezTo>
                    <a:pt x="7" y="430"/>
                    <a:pt x="14" y="426"/>
                    <a:pt x="22" y="422"/>
                  </a:cubicBezTo>
                  <a:cubicBezTo>
                    <a:pt x="50" y="478"/>
                    <a:pt x="45" y="530"/>
                    <a:pt x="27" y="581"/>
                  </a:cubicBezTo>
                  <a:cubicBezTo>
                    <a:pt x="26" y="585"/>
                    <a:pt x="24" y="590"/>
                    <a:pt x="21" y="592"/>
                  </a:cubicBezTo>
                  <a:cubicBezTo>
                    <a:pt x="14" y="597"/>
                    <a:pt x="7" y="602"/>
                    <a:pt x="0" y="607"/>
                  </a:cubicBezTo>
                  <a:cubicBezTo>
                    <a:pt x="0" y="634"/>
                    <a:pt x="0" y="634"/>
                    <a:pt x="0" y="634"/>
                  </a:cubicBezTo>
                  <a:cubicBezTo>
                    <a:pt x="17" y="622"/>
                    <a:pt x="37" y="614"/>
                    <a:pt x="59" y="607"/>
                  </a:cubicBezTo>
                  <a:cubicBezTo>
                    <a:pt x="116" y="588"/>
                    <a:pt x="173" y="599"/>
                    <a:pt x="234" y="589"/>
                  </a:cubicBezTo>
                  <a:cubicBezTo>
                    <a:pt x="223" y="635"/>
                    <a:pt x="196" y="662"/>
                    <a:pt x="175" y="692"/>
                  </a:cubicBezTo>
                  <a:cubicBezTo>
                    <a:pt x="139" y="746"/>
                    <a:pt x="84" y="763"/>
                    <a:pt x="25" y="772"/>
                  </a:cubicBezTo>
                  <a:cubicBezTo>
                    <a:pt x="16" y="773"/>
                    <a:pt x="8" y="774"/>
                    <a:pt x="0" y="774"/>
                  </a:cubicBezTo>
                  <a:cubicBezTo>
                    <a:pt x="0" y="796"/>
                    <a:pt x="0" y="796"/>
                    <a:pt x="0" y="796"/>
                  </a:cubicBezTo>
                  <a:cubicBezTo>
                    <a:pt x="8" y="795"/>
                    <a:pt x="17" y="794"/>
                    <a:pt x="26" y="792"/>
                  </a:cubicBezTo>
                  <a:cubicBezTo>
                    <a:pt x="71" y="783"/>
                    <a:pt x="119" y="776"/>
                    <a:pt x="155" y="746"/>
                  </a:cubicBezTo>
                  <a:cubicBezTo>
                    <a:pt x="202" y="706"/>
                    <a:pt x="237" y="655"/>
                    <a:pt x="255" y="594"/>
                  </a:cubicBezTo>
                  <a:cubicBezTo>
                    <a:pt x="257" y="587"/>
                    <a:pt x="253" y="579"/>
                    <a:pt x="251" y="566"/>
                  </a:cubicBezTo>
                  <a:cubicBezTo>
                    <a:pt x="186" y="571"/>
                    <a:pt x="122" y="575"/>
                    <a:pt x="55" y="580"/>
                  </a:cubicBezTo>
                  <a:close/>
                  <a:moveTo>
                    <a:pt x="3740" y="24"/>
                  </a:moveTo>
                  <a:cubicBezTo>
                    <a:pt x="3734" y="17"/>
                    <a:pt x="3730" y="9"/>
                    <a:pt x="3724" y="0"/>
                  </a:cubicBezTo>
                  <a:cubicBezTo>
                    <a:pt x="3693" y="0"/>
                    <a:pt x="3693" y="0"/>
                    <a:pt x="3693" y="0"/>
                  </a:cubicBezTo>
                  <a:cubicBezTo>
                    <a:pt x="3705" y="14"/>
                    <a:pt x="3716" y="28"/>
                    <a:pt x="3728" y="42"/>
                  </a:cubicBezTo>
                  <a:cubicBezTo>
                    <a:pt x="3773" y="97"/>
                    <a:pt x="3810" y="157"/>
                    <a:pt x="3840" y="221"/>
                  </a:cubicBezTo>
                  <a:cubicBezTo>
                    <a:pt x="3840" y="174"/>
                    <a:pt x="3840" y="174"/>
                    <a:pt x="3840" y="174"/>
                  </a:cubicBezTo>
                  <a:cubicBezTo>
                    <a:pt x="3812" y="122"/>
                    <a:pt x="3779" y="72"/>
                    <a:pt x="3740" y="24"/>
                  </a:cubicBezTo>
                  <a:close/>
                </a:path>
              </a:pathLst>
            </a:custGeom>
            <a:solidFill>
              <a:schemeClr val="accent3"/>
            </a:solidFill>
            <a:ln>
              <a:noFill/>
            </a:ln>
          </p:spPr>
        </p:sp>
        <p:sp>
          <p:nvSpPr>
            <p:cNvPr id="18" name="Freeform 9"/>
            <p:cNvSpPr>
              <a:spLocks noEditPoints="1"/>
            </p:cNvSpPr>
            <p:nvPr/>
          </p:nvSpPr>
          <p:spPr bwMode="auto">
            <a:xfrm>
              <a:off x="0" y="-2313"/>
              <a:ext cx="12191768" cy="6864081"/>
            </a:xfrm>
            <a:custGeom>
              <a:avLst/>
              <a:gdLst/>
              <a:ahLst/>
              <a:cxnLst/>
              <a:rect l="0" t="0" r="r" b="b"/>
              <a:pathLst>
                <a:path w="3840" h="2161">
                  <a:moveTo>
                    <a:pt x="3767" y="2161"/>
                  </a:moveTo>
                  <a:cubicBezTo>
                    <a:pt x="3792" y="2161"/>
                    <a:pt x="3792" y="2161"/>
                    <a:pt x="3792" y="2161"/>
                  </a:cubicBezTo>
                  <a:cubicBezTo>
                    <a:pt x="3801" y="2150"/>
                    <a:pt x="3810" y="2139"/>
                    <a:pt x="3819" y="2129"/>
                  </a:cubicBezTo>
                  <a:cubicBezTo>
                    <a:pt x="3826" y="2122"/>
                    <a:pt x="3833" y="2116"/>
                    <a:pt x="3840" y="2109"/>
                  </a:cubicBezTo>
                  <a:cubicBezTo>
                    <a:pt x="3840" y="2086"/>
                    <a:pt x="3840" y="2086"/>
                    <a:pt x="3840" y="2086"/>
                  </a:cubicBezTo>
                  <a:cubicBezTo>
                    <a:pt x="3813" y="2108"/>
                    <a:pt x="3789" y="2134"/>
                    <a:pt x="3767" y="2161"/>
                  </a:cubicBezTo>
                  <a:close/>
                  <a:moveTo>
                    <a:pt x="2102" y="2102"/>
                  </a:moveTo>
                  <a:cubicBezTo>
                    <a:pt x="2066" y="2113"/>
                    <a:pt x="2034" y="2138"/>
                    <a:pt x="1997" y="2160"/>
                  </a:cubicBezTo>
                  <a:cubicBezTo>
                    <a:pt x="1986" y="2061"/>
                    <a:pt x="1945" y="1974"/>
                    <a:pt x="1884" y="1890"/>
                  </a:cubicBezTo>
                  <a:cubicBezTo>
                    <a:pt x="1880" y="1898"/>
                    <a:pt x="1875" y="1903"/>
                    <a:pt x="1876" y="1907"/>
                  </a:cubicBezTo>
                  <a:cubicBezTo>
                    <a:pt x="1878" y="1959"/>
                    <a:pt x="1853" y="2002"/>
                    <a:pt x="1834" y="2046"/>
                  </a:cubicBezTo>
                  <a:cubicBezTo>
                    <a:pt x="1817" y="2083"/>
                    <a:pt x="1797" y="2118"/>
                    <a:pt x="1779" y="2154"/>
                  </a:cubicBezTo>
                  <a:cubicBezTo>
                    <a:pt x="1751" y="2147"/>
                    <a:pt x="1721" y="2139"/>
                    <a:pt x="1690" y="2130"/>
                  </a:cubicBezTo>
                  <a:cubicBezTo>
                    <a:pt x="1660" y="2122"/>
                    <a:pt x="1630" y="2111"/>
                    <a:pt x="1598" y="2101"/>
                  </a:cubicBezTo>
                  <a:cubicBezTo>
                    <a:pt x="1591" y="2122"/>
                    <a:pt x="1589" y="2141"/>
                    <a:pt x="1591" y="2161"/>
                  </a:cubicBezTo>
                  <a:cubicBezTo>
                    <a:pt x="1612" y="2161"/>
                    <a:pt x="1612" y="2161"/>
                    <a:pt x="1612" y="2161"/>
                  </a:cubicBezTo>
                  <a:cubicBezTo>
                    <a:pt x="1612" y="2160"/>
                    <a:pt x="1612" y="2160"/>
                    <a:pt x="1612" y="2160"/>
                  </a:cubicBezTo>
                  <a:cubicBezTo>
                    <a:pt x="1610" y="2151"/>
                    <a:pt x="1612" y="2142"/>
                    <a:pt x="1612" y="2136"/>
                  </a:cubicBezTo>
                  <a:cubicBezTo>
                    <a:pt x="1646" y="2144"/>
                    <a:pt x="1678" y="2152"/>
                    <a:pt x="1710" y="2157"/>
                  </a:cubicBezTo>
                  <a:cubicBezTo>
                    <a:pt x="1715" y="2158"/>
                    <a:pt x="1720" y="2159"/>
                    <a:pt x="1725" y="2161"/>
                  </a:cubicBezTo>
                  <a:cubicBezTo>
                    <a:pt x="1807" y="2161"/>
                    <a:pt x="1807" y="2161"/>
                    <a:pt x="1807" y="2161"/>
                  </a:cubicBezTo>
                  <a:cubicBezTo>
                    <a:pt x="1811" y="2140"/>
                    <a:pt x="1819" y="2120"/>
                    <a:pt x="1830" y="2099"/>
                  </a:cubicBezTo>
                  <a:cubicBezTo>
                    <a:pt x="1855" y="2052"/>
                    <a:pt x="1883" y="2007"/>
                    <a:pt x="1898" y="1950"/>
                  </a:cubicBezTo>
                  <a:cubicBezTo>
                    <a:pt x="1913" y="1978"/>
                    <a:pt x="1930" y="2005"/>
                    <a:pt x="1942" y="2034"/>
                  </a:cubicBezTo>
                  <a:cubicBezTo>
                    <a:pt x="1959" y="2075"/>
                    <a:pt x="1971" y="2117"/>
                    <a:pt x="1974" y="2161"/>
                  </a:cubicBezTo>
                  <a:cubicBezTo>
                    <a:pt x="2037" y="2161"/>
                    <a:pt x="2037" y="2161"/>
                    <a:pt x="2037" y="2161"/>
                  </a:cubicBezTo>
                  <a:cubicBezTo>
                    <a:pt x="2053" y="2147"/>
                    <a:pt x="2074" y="2137"/>
                    <a:pt x="2093" y="2127"/>
                  </a:cubicBezTo>
                  <a:cubicBezTo>
                    <a:pt x="2112" y="2116"/>
                    <a:pt x="2133" y="2110"/>
                    <a:pt x="2158" y="2122"/>
                  </a:cubicBezTo>
                  <a:cubicBezTo>
                    <a:pt x="2152" y="2135"/>
                    <a:pt x="2146" y="2148"/>
                    <a:pt x="2140" y="2161"/>
                  </a:cubicBezTo>
                  <a:cubicBezTo>
                    <a:pt x="2165" y="2161"/>
                    <a:pt x="2165" y="2161"/>
                    <a:pt x="2165" y="2161"/>
                  </a:cubicBezTo>
                  <a:cubicBezTo>
                    <a:pt x="2179" y="2141"/>
                    <a:pt x="2198" y="2125"/>
                    <a:pt x="2227" y="2115"/>
                  </a:cubicBezTo>
                  <a:cubicBezTo>
                    <a:pt x="2180" y="2097"/>
                    <a:pt x="2139" y="2090"/>
                    <a:pt x="2102" y="2102"/>
                  </a:cubicBezTo>
                  <a:close/>
                  <a:moveTo>
                    <a:pt x="234" y="1391"/>
                  </a:moveTo>
                  <a:cubicBezTo>
                    <a:pt x="269" y="1368"/>
                    <a:pt x="307" y="1351"/>
                    <a:pt x="333" y="1324"/>
                  </a:cubicBezTo>
                  <a:cubicBezTo>
                    <a:pt x="360" y="1296"/>
                    <a:pt x="372" y="1256"/>
                    <a:pt x="377" y="1206"/>
                  </a:cubicBezTo>
                  <a:cubicBezTo>
                    <a:pt x="338" y="1242"/>
                    <a:pt x="298" y="1245"/>
                    <a:pt x="257" y="1241"/>
                  </a:cubicBezTo>
                  <a:cubicBezTo>
                    <a:pt x="232" y="1238"/>
                    <a:pt x="207" y="1236"/>
                    <a:pt x="182" y="1231"/>
                  </a:cubicBezTo>
                  <a:cubicBezTo>
                    <a:pt x="135" y="1223"/>
                    <a:pt x="89" y="1227"/>
                    <a:pt x="46" y="1244"/>
                  </a:cubicBezTo>
                  <a:cubicBezTo>
                    <a:pt x="29" y="1250"/>
                    <a:pt x="13" y="1258"/>
                    <a:pt x="0" y="1268"/>
                  </a:cubicBezTo>
                  <a:cubicBezTo>
                    <a:pt x="0" y="1518"/>
                    <a:pt x="0" y="1518"/>
                    <a:pt x="0" y="1518"/>
                  </a:cubicBezTo>
                  <a:cubicBezTo>
                    <a:pt x="18" y="1545"/>
                    <a:pt x="24" y="1579"/>
                    <a:pt x="40" y="1609"/>
                  </a:cubicBezTo>
                  <a:cubicBezTo>
                    <a:pt x="37" y="1582"/>
                    <a:pt x="33" y="1555"/>
                    <a:pt x="30" y="1524"/>
                  </a:cubicBezTo>
                  <a:cubicBezTo>
                    <a:pt x="56" y="1540"/>
                    <a:pt x="80" y="1555"/>
                    <a:pt x="108" y="1572"/>
                  </a:cubicBezTo>
                  <a:cubicBezTo>
                    <a:pt x="117" y="1594"/>
                    <a:pt x="115" y="1621"/>
                    <a:pt x="107" y="1649"/>
                  </a:cubicBezTo>
                  <a:cubicBezTo>
                    <a:pt x="98" y="1680"/>
                    <a:pt x="91" y="1712"/>
                    <a:pt x="82" y="1746"/>
                  </a:cubicBezTo>
                  <a:cubicBezTo>
                    <a:pt x="77" y="1743"/>
                    <a:pt x="67" y="1741"/>
                    <a:pt x="61" y="1735"/>
                  </a:cubicBezTo>
                  <a:cubicBezTo>
                    <a:pt x="37" y="1714"/>
                    <a:pt x="17" y="1692"/>
                    <a:pt x="0" y="1667"/>
                  </a:cubicBezTo>
                  <a:cubicBezTo>
                    <a:pt x="0" y="1706"/>
                    <a:pt x="0" y="1706"/>
                    <a:pt x="0" y="1706"/>
                  </a:cubicBezTo>
                  <a:cubicBezTo>
                    <a:pt x="26" y="1740"/>
                    <a:pt x="59" y="1768"/>
                    <a:pt x="107" y="1774"/>
                  </a:cubicBezTo>
                  <a:cubicBezTo>
                    <a:pt x="112" y="1741"/>
                    <a:pt x="116" y="1710"/>
                    <a:pt x="122" y="1678"/>
                  </a:cubicBezTo>
                  <a:cubicBezTo>
                    <a:pt x="128" y="1647"/>
                    <a:pt x="135" y="1617"/>
                    <a:pt x="141" y="1589"/>
                  </a:cubicBezTo>
                  <a:cubicBezTo>
                    <a:pt x="182" y="1589"/>
                    <a:pt x="222" y="1586"/>
                    <a:pt x="262" y="1588"/>
                  </a:cubicBezTo>
                  <a:cubicBezTo>
                    <a:pt x="310" y="1591"/>
                    <a:pt x="360" y="1588"/>
                    <a:pt x="405" y="1613"/>
                  </a:cubicBezTo>
                  <a:cubicBezTo>
                    <a:pt x="409" y="1615"/>
                    <a:pt x="414" y="1614"/>
                    <a:pt x="424" y="1614"/>
                  </a:cubicBezTo>
                  <a:cubicBezTo>
                    <a:pt x="376" y="1521"/>
                    <a:pt x="317" y="1446"/>
                    <a:pt x="234" y="1391"/>
                  </a:cubicBezTo>
                  <a:close/>
                  <a:moveTo>
                    <a:pt x="28" y="1374"/>
                  </a:moveTo>
                  <a:cubicBezTo>
                    <a:pt x="30" y="1346"/>
                    <a:pt x="51" y="1340"/>
                    <a:pt x="69" y="1332"/>
                  </a:cubicBezTo>
                  <a:cubicBezTo>
                    <a:pt x="88" y="1323"/>
                    <a:pt x="108" y="1317"/>
                    <a:pt x="126" y="1305"/>
                  </a:cubicBezTo>
                  <a:cubicBezTo>
                    <a:pt x="100" y="1309"/>
                    <a:pt x="73" y="1312"/>
                    <a:pt x="43" y="1317"/>
                  </a:cubicBezTo>
                  <a:cubicBezTo>
                    <a:pt x="54" y="1286"/>
                    <a:pt x="76" y="1271"/>
                    <a:pt x="103" y="1264"/>
                  </a:cubicBezTo>
                  <a:cubicBezTo>
                    <a:pt x="137" y="1256"/>
                    <a:pt x="171" y="1250"/>
                    <a:pt x="207" y="1255"/>
                  </a:cubicBezTo>
                  <a:cubicBezTo>
                    <a:pt x="249" y="1262"/>
                    <a:pt x="292" y="1262"/>
                    <a:pt x="340" y="1265"/>
                  </a:cubicBezTo>
                  <a:cubicBezTo>
                    <a:pt x="340" y="1292"/>
                    <a:pt x="324" y="1308"/>
                    <a:pt x="306" y="1320"/>
                  </a:cubicBezTo>
                  <a:cubicBezTo>
                    <a:pt x="274" y="1342"/>
                    <a:pt x="243" y="1373"/>
                    <a:pt x="197" y="1358"/>
                  </a:cubicBezTo>
                  <a:cubicBezTo>
                    <a:pt x="168" y="1374"/>
                    <a:pt x="139" y="1354"/>
                    <a:pt x="111" y="1358"/>
                  </a:cubicBezTo>
                  <a:cubicBezTo>
                    <a:pt x="84" y="1362"/>
                    <a:pt x="57" y="1368"/>
                    <a:pt x="28" y="1374"/>
                  </a:cubicBezTo>
                  <a:close/>
                  <a:moveTo>
                    <a:pt x="376" y="1574"/>
                  </a:moveTo>
                  <a:cubicBezTo>
                    <a:pt x="319" y="1561"/>
                    <a:pt x="266" y="1566"/>
                    <a:pt x="213" y="1568"/>
                  </a:cubicBezTo>
                  <a:cubicBezTo>
                    <a:pt x="138" y="1571"/>
                    <a:pt x="81" y="1539"/>
                    <a:pt x="41" y="1476"/>
                  </a:cubicBezTo>
                  <a:cubicBezTo>
                    <a:pt x="40" y="1474"/>
                    <a:pt x="39" y="1471"/>
                    <a:pt x="39" y="1468"/>
                  </a:cubicBezTo>
                  <a:cubicBezTo>
                    <a:pt x="38" y="1466"/>
                    <a:pt x="39" y="1463"/>
                    <a:pt x="40" y="1456"/>
                  </a:cubicBezTo>
                  <a:cubicBezTo>
                    <a:pt x="87" y="1451"/>
                    <a:pt x="130" y="1470"/>
                    <a:pt x="176" y="1477"/>
                  </a:cubicBezTo>
                  <a:cubicBezTo>
                    <a:pt x="138" y="1447"/>
                    <a:pt x="91" y="1439"/>
                    <a:pt x="47" y="1426"/>
                  </a:cubicBezTo>
                  <a:cubicBezTo>
                    <a:pt x="85" y="1376"/>
                    <a:pt x="123" y="1368"/>
                    <a:pt x="186" y="1394"/>
                  </a:cubicBezTo>
                  <a:cubicBezTo>
                    <a:pt x="240" y="1416"/>
                    <a:pt x="284" y="1453"/>
                    <a:pt x="321" y="1497"/>
                  </a:cubicBezTo>
                  <a:cubicBezTo>
                    <a:pt x="342" y="1520"/>
                    <a:pt x="358" y="1548"/>
                    <a:pt x="376" y="1574"/>
                  </a:cubicBezTo>
                  <a:close/>
                  <a:moveTo>
                    <a:pt x="1637" y="0"/>
                  </a:moveTo>
                  <a:cubicBezTo>
                    <a:pt x="1612" y="0"/>
                    <a:pt x="1612" y="0"/>
                    <a:pt x="1612" y="0"/>
                  </a:cubicBezTo>
                  <a:cubicBezTo>
                    <a:pt x="1614" y="3"/>
                    <a:pt x="1616" y="6"/>
                    <a:pt x="1618" y="9"/>
                  </a:cubicBezTo>
                  <a:cubicBezTo>
                    <a:pt x="1624" y="6"/>
                    <a:pt x="1632" y="4"/>
                    <a:pt x="1637" y="0"/>
                  </a:cubicBezTo>
                  <a:close/>
                  <a:moveTo>
                    <a:pt x="1656" y="290"/>
                  </a:moveTo>
                  <a:cubicBezTo>
                    <a:pt x="1634" y="349"/>
                    <a:pt x="1638" y="405"/>
                    <a:pt x="1650" y="462"/>
                  </a:cubicBezTo>
                  <a:cubicBezTo>
                    <a:pt x="1663" y="521"/>
                    <a:pt x="1697" y="569"/>
                    <a:pt x="1738" y="614"/>
                  </a:cubicBezTo>
                  <a:cubicBezTo>
                    <a:pt x="1799" y="558"/>
                    <a:pt x="1823" y="487"/>
                    <a:pt x="1829" y="409"/>
                  </a:cubicBezTo>
                  <a:cubicBezTo>
                    <a:pt x="1834" y="331"/>
                    <a:pt x="1815" y="259"/>
                    <a:pt x="1758" y="199"/>
                  </a:cubicBezTo>
                  <a:cubicBezTo>
                    <a:pt x="1804" y="136"/>
                    <a:pt x="1840" y="70"/>
                    <a:pt x="1863" y="0"/>
                  </a:cubicBezTo>
                  <a:cubicBezTo>
                    <a:pt x="1838" y="0"/>
                    <a:pt x="1838" y="0"/>
                    <a:pt x="1838" y="0"/>
                  </a:cubicBezTo>
                  <a:cubicBezTo>
                    <a:pt x="1830" y="30"/>
                    <a:pt x="1817" y="58"/>
                    <a:pt x="1803" y="77"/>
                  </a:cubicBezTo>
                  <a:cubicBezTo>
                    <a:pt x="1811" y="51"/>
                    <a:pt x="1819" y="25"/>
                    <a:pt x="1827" y="0"/>
                  </a:cubicBezTo>
                  <a:cubicBezTo>
                    <a:pt x="1807" y="0"/>
                    <a:pt x="1807" y="0"/>
                    <a:pt x="1807" y="0"/>
                  </a:cubicBezTo>
                  <a:cubicBezTo>
                    <a:pt x="1799" y="27"/>
                    <a:pt x="1788" y="54"/>
                    <a:pt x="1774" y="80"/>
                  </a:cubicBezTo>
                  <a:cubicBezTo>
                    <a:pt x="1735" y="152"/>
                    <a:pt x="1693" y="223"/>
                    <a:pt x="1622" y="275"/>
                  </a:cubicBezTo>
                  <a:cubicBezTo>
                    <a:pt x="1547" y="178"/>
                    <a:pt x="1376" y="143"/>
                    <a:pt x="1228" y="260"/>
                  </a:cubicBezTo>
                  <a:cubicBezTo>
                    <a:pt x="1232" y="307"/>
                    <a:pt x="1268" y="328"/>
                    <a:pt x="1305" y="346"/>
                  </a:cubicBezTo>
                  <a:cubicBezTo>
                    <a:pt x="1327" y="357"/>
                    <a:pt x="1352" y="363"/>
                    <a:pt x="1375" y="371"/>
                  </a:cubicBezTo>
                  <a:cubicBezTo>
                    <a:pt x="1342" y="429"/>
                    <a:pt x="1310" y="484"/>
                    <a:pt x="1277" y="541"/>
                  </a:cubicBezTo>
                  <a:cubicBezTo>
                    <a:pt x="1288" y="549"/>
                    <a:pt x="1294" y="556"/>
                    <a:pt x="1301" y="557"/>
                  </a:cubicBezTo>
                  <a:cubicBezTo>
                    <a:pt x="1363" y="567"/>
                    <a:pt x="1425" y="558"/>
                    <a:pt x="1481" y="533"/>
                  </a:cubicBezTo>
                  <a:cubicBezTo>
                    <a:pt x="1524" y="514"/>
                    <a:pt x="1551" y="474"/>
                    <a:pt x="1579" y="437"/>
                  </a:cubicBezTo>
                  <a:cubicBezTo>
                    <a:pt x="1604" y="403"/>
                    <a:pt x="1617" y="365"/>
                    <a:pt x="1625" y="325"/>
                  </a:cubicBezTo>
                  <a:cubicBezTo>
                    <a:pt x="1629" y="310"/>
                    <a:pt x="1632" y="295"/>
                    <a:pt x="1656" y="290"/>
                  </a:cubicBezTo>
                  <a:close/>
                  <a:moveTo>
                    <a:pt x="1665" y="348"/>
                  </a:moveTo>
                  <a:cubicBezTo>
                    <a:pt x="1670" y="317"/>
                    <a:pt x="1683" y="287"/>
                    <a:pt x="1721" y="274"/>
                  </a:cubicBezTo>
                  <a:cubicBezTo>
                    <a:pt x="1739" y="323"/>
                    <a:pt x="1722" y="376"/>
                    <a:pt x="1750" y="418"/>
                  </a:cubicBezTo>
                  <a:cubicBezTo>
                    <a:pt x="1751" y="376"/>
                    <a:pt x="1753" y="333"/>
                    <a:pt x="1755" y="284"/>
                  </a:cubicBezTo>
                  <a:cubicBezTo>
                    <a:pt x="1786" y="300"/>
                    <a:pt x="1796" y="320"/>
                    <a:pt x="1802" y="345"/>
                  </a:cubicBezTo>
                  <a:cubicBezTo>
                    <a:pt x="1813" y="394"/>
                    <a:pt x="1806" y="442"/>
                    <a:pt x="1791" y="489"/>
                  </a:cubicBezTo>
                  <a:cubicBezTo>
                    <a:pt x="1781" y="524"/>
                    <a:pt x="1767" y="556"/>
                    <a:pt x="1735" y="583"/>
                  </a:cubicBezTo>
                  <a:cubicBezTo>
                    <a:pt x="1718" y="556"/>
                    <a:pt x="1701" y="533"/>
                    <a:pt x="1688" y="507"/>
                  </a:cubicBezTo>
                  <a:cubicBezTo>
                    <a:pt x="1663" y="457"/>
                    <a:pt x="1655" y="403"/>
                    <a:pt x="1665" y="348"/>
                  </a:cubicBezTo>
                  <a:close/>
                  <a:moveTo>
                    <a:pt x="1247" y="272"/>
                  </a:moveTo>
                  <a:cubicBezTo>
                    <a:pt x="1308" y="223"/>
                    <a:pt x="1375" y="201"/>
                    <a:pt x="1448" y="206"/>
                  </a:cubicBezTo>
                  <a:cubicBezTo>
                    <a:pt x="1484" y="209"/>
                    <a:pt x="1520" y="218"/>
                    <a:pt x="1543" y="257"/>
                  </a:cubicBezTo>
                  <a:cubicBezTo>
                    <a:pt x="1484" y="266"/>
                    <a:pt x="1426" y="258"/>
                    <a:pt x="1373" y="283"/>
                  </a:cubicBezTo>
                  <a:cubicBezTo>
                    <a:pt x="1412" y="285"/>
                    <a:pt x="1452" y="286"/>
                    <a:pt x="1500" y="287"/>
                  </a:cubicBezTo>
                  <a:cubicBezTo>
                    <a:pt x="1462" y="309"/>
                    <a:pt x="1432" y="327"/>
                    <a:pt x="1401" y="345"/>
                  </a:cubicBezTo>
                  <a:cubicBezTo>
                    <a:pt x="1398" y="347"/>
                    <a:pt x="1393" y="346"/>
                    <a:pt x="1389" y="346"/>
                  </a:cubicBezTo>
                  <a:cubicBezTo>
                    <a:pt x="1334" y="339"/>
                    <a:pt x="1285" y="322"/>
                    <a:pt x="1247" y="272"/>
                  </a:cubicBezTo>
                  <a:close/>
                  <a:moveTo>
                    <a:pt x="1561" y="427"/>
                  </a:moveTo>
                  <a:cubicBezTo>
                    <a:pt x="1527" y="476"/>
                    <a:pt x="1488" y="518"/>
                    <a:pt x="1424" y="528"/>
                  </a:cubicBezTo>
                  <a:cubicBezTo>
                    <a:pt x="1387" y="533"/>
                    <a:pt x="1351" y="546"/>
                    <a:pt x="1305" y="536"/>
                  </a:cubicBezTo>
                  <a:cubicBezTo>
                    <a:pt x="1341" y="485"/>
                    <a:pt x="1356" y="429"/>
                    <a:pt x="1398" y="385"/>
                  </a:cubicBezTo>
                  <a:cubicBezTo>
                    <a:pt x="1438" y="344"/>
                    <a:pt x="1480" y="315"/>
                    <a:pt x="1547" y="332"/>
                  </a:cubicBezTo>
                  <a:cubicBezTo>
                    <a:pt x="1536" y="349"/>
                    <a:pt x="1529" y="363"/>
                    <a:pt x="1519" y="374"/>
                  </a:cubicBezTo>
                  <a:cubicBezTo>
                    <a:pt x="1509" y="386"/>
                    <a:pt x="1496" y="395"/>
                    <a:pt x="1485" y="406"/>
                  </a:cubicBezTo>
                  <a:cubicBezTo>
                    <a:pt x="1475" y="415"/>
                    <a:pt x="1465" y="424"/>
                    <a:pt x="1456" y="434"/>
                  </a:cubicBezTo>
                  <a:cubicBezTo>
                    <a:pt x="1506" y="422"/>
                    <a:pt x="1539" y="387"/>
                    <a:pt x="1571" y="349"/>
                  </a:cubicBezTo>
                  <a:cubicBezTo>
                    <a:pt x="1587" y="381"/>
                    <a:pt x="1576" y="405"/>
                    <a:pt x="1561" y="427"/>
                  </a:cubicBezTo>
                  <a:close/>
                  <a:moveTo>
                    <a:pt x="2363" y="240"/>
                  </a:moveTo>
                  <a:cubicBezTo>
                    <a:pt x="2295" y="191"/>
                    <a:pt x="2217" y="165"/>
                    <a:pt x="2135" y="139"/>
                  </a:cubicBezTo>
                  <a:cubicBezTo>
                    <a:pt x="2120" y="92"/>
                    <a:pt x="2103" y="46"/>
                    <a:pt x="2083" y="0"/>
                  </a:cubicBezTo>
                  <a:cubicBezTo>
                    <a:pt x="2028" y="0"/>
                    <a:pt x="2028" y="0"/>
                    <a:pt x="2028" y="0"/>
                  </a:cubicBezTo>
                  <a:cubicBezTo>
                    <a:pt x="2055" y="53"/>
                    <a:pt x="2079" y="107"/>
                    <a:pt x="2101" y="163"/>
                  </a:cubicBezTo>
                  <a:cubicBezTo>
                    <a:pt x="2080" y="179"/>
                    <a:pt x="2060" y="192"/>
                    <a:pt x="2043" y="208"/>
                  </a:cubicBezTo>
                  <a:cubicBezTo>
                    <a:pt x="1989" y="259"/>
                    <a:pt x="1952" y="322"/>
                    <a:pt x="1938" y="395"/>
                  </a:cubicBezTo>
                  <a:cubicBezTo>
                    <a:pt x="1931" y="430"/>
                    <a:pt x="1935" y="467"/>
                    <a:pt x="1936" y="503"/>
                  </a:cubicBezTo>
                  <a:cubicBezTo>
                    <a:pt x="1936" y="517"/>
                    <a:pt x="1948" y="523"/>
                    <a:pt x="1962" y="525"/>
                  </a:cubicBezTo>
                  <a:cubicBezTo>
                    <a:pt x="2002" y="528"/>
                    <a:pt x="2033" y="508"/>
                    <a:pt x="2064" y="489"/>
                  </a:cubicBezTo>
                  <a:cubicBezTo>
                    <a:pt x="2088" y="474"/>
                    <a:pt x="2108" y="452"/>
                    <a:pt x="2132" y="431"/>
                  </a:cubicBezTo>
                  <a:cubicBezTo>
                    <a:pt x="2147" y="496"/>
                    <a:pt x="2145" y="561"/>
                    <a:pt x="2146" y="629"/>
                  </a:cubicBezTo>
                  <a:cubicBezTo>
                    <a:pt x="2125" y="622"/>
                    <a:pt x="2108" y="612"/>
                    <a:pt x="2090" y="609"/>
                  </a:cubicBezTo>
                  <a:cubicBezTo>
                    <a:pt x="2045" y="600"/>
                    <a:pt x="2008" y="621"/>
                    <a:pt x="1977" y="651"/>
                  </a:cubicBezTo>
                  <a:cubicBezTo>
                    <a:pt x="1943" y="683"/>
                    <a:pt x="1919" y="723"/>
                    <a:pt x="1906" y="768"/>
                  </a:cubicBezTo>
                  <a:cubicBezTo>
                    <a:pt x="1900" y="792"/>
                    <a:pt x="1891" y="816"/>
                    <a:pt x="1882" y="840"/>
                  </a:cubicBezTo>
                  <a:cubicBezTo>
                    <a:pt x="1869" y="879"/>
                    <a:pt x="1849" y="914"/>
                    <a:pt x="1799" y="933"/>
                  </a:cubicBezTo>
                  <a:cubicBezTo>
                    <a:pt x="1846" y="949"/>
                    <a:pt x="1887" y="956"/>
                    <a:pt x="1924" y="944"/>
                  </a:cubicBezTo>
                  <a:cubicBezTo>
                    <a:pt x="1960" y="932"/>
                    <a:pt x="1991" y="906"/>
                    <a:pt x="2028" y="884"/>
                  </a:cubicBezTo>
                  <a:cubicBezTo>
                    <a:pt x="2041" y="983"/>
                    <a:pt x="2083" y="1069"/>
                    <a:pt x="2146" y="1152"/>
                  </a:cubicBezTo>
                  <a:cubicBezTo>
                    <a:pt x="2150" y="1143"/>
                    <a:pt x="2154" y="1139"/>
                    <a:pt x="2154" y="1135"/>
                  </a:cubicBezTo>
                  <a:cubicBezTo>
                    <a:pt x="2150" y="1083"/>
                    <a:pt x="2174" y="1040"/>
                    <a:pt x="2193" y="995"/>
                  </a:cubicBezTo>
                  <a:cubicBezTo>
                    <a:pt x="2209" y="958"/>
                    <a:pt x="2228" y="923"/>
                    <a:pt x="2247" y="886"/>
                  </a:cubicBezTo>
                  <a:cubicBezTo>
                    <a:pt x="2274" y="893"/>
                    <a:pt x="2305" y="900"/>
                    <a:pt x="2335" y="908"/>
                  </a:cubicBezTo>
                  <a:cubicBezTo>
                    <a:pt x="2366" y="917"/>
                    <a:pt x="2396" y="927"/>
                    <a:pt x="2428" y="936"/>
                  </a:cubicBezTo>
                  <a:cubicBezTo>
                    <a:pt x="2452" y="862"/>
                    <a:pt x="2410" y="800"/>
                    <a:pt x="2370" y="740"/>
                  </a:cubicBezTo>
                  <a:cubicBezTo>
                    <a:pt x="2329" y="679"/>
                    <a:pt x="2274" y="635"/>
                    <a:pt x="2193" y="639"/>
                  </a:cubicBezTo>
                  <a:cubicBezTo>
                    <a:pt x="2196" y="596"/>
                    <a:pt x="2200" y="557"/>
                    <a:pt x="2201" y="518"/>
                  </a:cubicBezTo>
                  <a:cubicBezTo>
                    <a:pt x="2202" y="479"/>
                    <a:pt x="2199" y="440"/>
                    <a:pt x="2198" y="394"/>
                  </a:cubicBezTo>
                  <a:cubicBezTo>
                    <a:pt x="2290" y="477"/>
                    <a:pt x="2392" y="519"/>
                    <a:pt x="2515" y="497"/>
                  </a:cubicBezTo>
                  <a:cubicBezTo>
                    <a:pt x="2522" y="464"/>
                    <a:pt x="2507" y="436"/>
                    <a:pt x="2498" y="407"/>
                  </a:cubicBezTo>
                  <a:cubicBezTo>
                    <a:pt x="2475" y="334"/>
                    <a:pt x="2423" y="284"/>
                    <a:pt x="2363" y="240"/>
                  </a:cubicBezTo>
                  <a:close/>
                  <a:moveTo>
                    <a:pt x="2121" y="396"/>
                  </a:moveTo>
                  <a:cubicBezTo>
                    <a:pt x="2112" y="413"/>
                    <a:pt x="2102" y="431"/>
                    <a:pt x="2088" y="444"/>
                  </a:cubicBezTo>
                  <a:cubicBezTo>
                    <a:pt x="2054" y="476"/>
                    <a:pt x="2016" y="502"/>
                    <a:pt x="1966" y="504"/>
                  </a:cubicBezTo>
                  <a:cubicBezTo>
                    <a:pt x="1925" y="408"/>
                    <a:pt x="2004" y="235"/>
                    <a:pt x="2086" y="238"/>
                  </a:cubicBezTo>
                  <a:cubicBezTo>
                    <a:pt x="2093" y="300"/>
                    <a:pt x="2056" y="349"/>
                    <a:pt x="2035" y="409"/>
                  </a:cubicBezTo>
                  <a:cubicBezTo>
                    <a:pt x="2081" y="368"/>
                    <a:pt x="2090" y="314"/>
                    <a:pt x="2113" y="266"/>
                  </a:cubicBezTo>
                  <a:cubicBezTo>
                    <a:pt x="2148" y="312"/>
                    <a:pt x="2145" y="354"/>
                    <a:pt x="2121" y="396"/>
                  </a:cubicBezTo>
                  <a:close/>
                  <a:moveTo>
                    <a:pt x="2164" y="368"/>
                  </a:moveTo>
                  <a:cubicBezTo>
                    <a:pt x="2185" y="440"/>
                    <a:pt x="2184" y="509"/>
                    <a:pt x="2173" y="578"/>
                  </a:cubicBezTo>
                  <a:cubicBezTo>
                    <a:pt x="2151" y="458"/>
                    <a:pt x="2149" y="402"/>
                    <a:pt x="2164" y="368"/>
                  </a:cubicBezTo>
                  <a:close/>
                  <a:moveTo>
                    <a:pt x="2014" y="836"/>
                  </a:moveTo>
                  <a:cubicBezTo>
                    <a:pt x="2008" y="884"/>
                    <a:pt x="1967" y="899"/>
                    <a:pt x="1933" y="919"/>
                  </a:cubicBezTo>
                  <a:cubicBezTo>
                    <a:pt x="1914" y="929"/>
                    <a:pt x="1892" y="936"/>
                    <a:pt x="1868" y="925"/>
                  </a:cubicBezTo>
                  <a:cubicBezTo>
                    <a:pt x="1886" y="881"/>
                    <a:pt x="1905" y="842"/>
                    <a:pt x="1917" y="801"/>
                  </a:cubicBezTo>
                  <a:cubicBezTo>
                    <a:pt x="1928" y="766"/>
                    <a:pt x="1948" y="738"/>
                    <a:pt x="1970" y="711"/>
                  </a:cubicBezTo>
                  <a:cubicBezTo>
                    <a:pt x="1988" y="690"/>
                    <a:pt x="2012" y="677"/>
                    <a:pt x="2044" y="680"/>
                  </a:cubicBezTo>
                  <a:cubicBezTo>
                    <a:pt x="2027" y="705"/>
                    <a:pt x="2012" y="727"/>
                    <a:pt x="1997" y="750"/>
                  </a:cubicBezTo>
                  <a:cubicBezTo>
                    <a:pt x="2016" y="739"/>
                    <a:pt x="2030" y="723"/>
                    <a:pt x="2046" y="710"/>
                  </a:cubicBezTo>
                  <a:cubicBezTo>
                    <a:pt x="2061" y="697"/>
                    <a:pt x="2076" y="681"/>
                    <a:pt x="2102" y="691"/>
                  </a:cubicBezTo>
                  <a:cubicBezTo>
                    <a:pt x="2084" y="715"/>
                    <a:pt x="2067" y="736"/>
                    <a:pt x="2052" y="759"/>
                  </a:cubicBezTo>
                  <a:cubicBezTo>
                    <a:pt x="2036" y="783"/>
                    <a:pt x="2041" y="817"/>
                    <a:pt x="2014" y="836"/>
                  </a:cubicBezTo>
                  <a:close/>
                  <a:moveTo>
                    <a:pt x="2311" y="708"/>
                  </a:moveTo>
                  <a:cubicBezTo>
                    <a:pt x="2361" y="754"/>
                    <a:pt x="2395" y="811"/>
                    <a:pt x="2413" y="877"/>
                  </a:cubicBezTo>
                  <a:cubicBezTo>
                    <a:pt x="2415" y="886"/>
                    <a:pt x="2413" y="896"/>
                    <a:pt x="2413" y="901"/>
                  </a:cubicBezTo>
                  <a:cubicBezTo>
                    <a:pt x="2379" y="894"/>
                    <a:pt x="2347" y="887"/>
                    <a:pt x="2315" y="882"/>
                  </a:cubicBezTo>
                  <a:cubicBezTo>
                    <a:pt x="2287" y="877"/>
                    <a:pt x="2262" y="867"/>
                    <a:pt x="2245" y="849"/>
                  </a:cubicBezTo>
                  <a:cubicBezTo>
                    <a:pt x="2242" y="817"/>
                    <a:pt x="2240" y="789"/>
                    <a:pt x="2237" y="758"/>
                  </a:cubicBezTo>
                  <a:cubicBezTo>
                    <a:pt x="2263" y="775"/>
                    <a:pt x="2286" y="790"/>
                    <a:pt x="2308" y="804"/>
                  </a:cubicBezTo>
                  <a:cubicBezTo>
                    <a:pt x="2284" y="769"/>
                    <a:pt x="2244" y="747"/>
                    <a:pt x="2233" y="703"/>
                  </a:cubicBezTo>
                  <a:cubicBezTo>
                    <a:pt x="2268" y="684"/>
                    <a:pt x="2287" y="685"/>
                    <a:pt x="2311" y="708"/>
                  </a:cubicBezTo>
                  <a:close/>
                  <a:moveTo>
                    <a:pt x="2196" y="942"/>
                  </a:moveTo>
                  <a:cubicBezTo>
                    <a:pt x="2172" y="989"/>
                    <a:pt x="2144" y="1035"/>
                    <a:pt x="2131" y="1092"/>
                  </a:cubicBezTo>
                  <a:cubicBezTo>
                    <a:pt x="2115" y="1064"/>
                    <a:pt x="2097" y="1038"/>
                    <a:pt x="2085" y="1009"/>
                  </a:cubicBezTo>
                  <a:cubicBezTo>
                    <a:pt x="2062" y="956"/>
                    <a:pt x="2047" y="901"/>
                    <a:pt x="2051" y="842"/>
                  </a:cubicBezTo>
                  <a:cubicBezTo>
                    <a:pt x="2055" y="774"/>
                    <a:pt x="2079" y="744"/>
                    <a:pt x="2140" y="730"/>
                  </a:cubicBezTo>
                  <a:cubicBezTo>
                    <a:pt x="2133" y="777"/>
                    <a:pt x="2120" y="822"/>
                    <a:pt x="2131" y="869"/>
                  </a:cubicBezTo>
                  <a:cubicBezTo>
                    <a:pt x="2144" y="825"/>
                    <a:pt x="2146" y="777"/>
                    <a:pt x="2171" y="737"/>
                  </a:cubicBezTo>
                  <a:cubicBezTo>
                    <a:pt x="2177" y="740"/>
                    <a:pt x="2180" y="740"/>
                    <a:pt x="2182" y="742"/>
                  </a:cubicBezTo>
                  <a:cubicBezTo>
                    <a:pt x="2185" y="743"/>
                    <a:pt x="2187" y="745"/>
                    <a:pt x="2188" y="747"/>
                  </a:cubicBezTo>
                  <a:cubicBezTo>
                    <a:pt x="2227" y="811"/>
                    <a:pt x="2231" y="876"/>
                    <a:pt x="2196" y="942"/>
                  </a:cubicBezTo>
                  <a:close/>
                  <a:moveTo>
                    <a:pt x="2186" y="341"/>
                  </a:moveTo>
                  <a:cubicBezTo>
                    <a:pt x="2172" y="318"/>
                    <a:pt x="2164" y="291"/>
                    <a:pt x="2173" y="259"/>
                  </a:cubicBezTo>
                  <a:cubicBezTo>
                    <a:pt x="2215" y="285"/>
                    <a:pt x="2254" y="309"/>
                    <a:pt x="2293" y="333"/>
                  </a:cubicBezTo>
                  <a:cubicBezTo>
                    <a:pt x="2295" y="331"/>
                    <a:pt x="2296" y="329"/>
                    <a:pt x="2298" y="327"/>
                  </a:cubicBezTo>
                  <a:cubicBezTo>
                    <a:pt x="2263" y="296"/>
                    <a:pt x="2228" y="266"/>
                    <a:pt x="2192" y="236"/>
                  </a:cubicBezTo>
                  <a:cubicBezTo>
                    <a:pt x="2221" y="214"/>
                    <a:pt x="2267" y="215"/>
                    <a:pt x="2335" y="250"/>
                  </a:cubicBezTo>
                  <a:cubicBezTo>
                    <a:pt x="2424" y="296"/>
                    <a:pt x="2477" y="372"/>
                    <a:pt x="2493" y="476"/>
                  </a:cubicBezTo>
                  <a:cubicBezTo>
                    <a:pt x="2375" y="501"/>
                    <a:pt x="2244" y="433"/>
                    <a:pt x="2186" y="341"/>
                  </a:cubicBezTo>
                  <a:close/>
                  <a:moveTo>
                    <a:pt x="3427" y="2161"/>
                  </a:moveTo>
                  <a:cubicBezTo>
                    <a:pt x="3453" y="2161"/>
                    <a:pt x="3453" y="2161"/>
                    <a:pt x="3453" y="2161"/>
                  </a:cubicBezTo>
                  <a:cubicBezTo>
                    <a:pt x="3438" y="2123"/>
                    <a:pt x="3425" y="2085"/>
                    <a:pt x="3396" y="2056"/>
                  </a:cubicBezTo>
                  <a:cubicBezTo>
                    <a:pt x="3406" y="2089"/>
                    <a:pt x="3416" y="2122"/>
                    <a:pt x="3427" y="2161"/>
                  </a:cubicBezTo>
                  <a:close/>
                  <a:moveTo>
                    <a:pt x="3373" y="1911"/>
                  </a:moveTo>
                  <a:cubicBezTo>
                    <a:pt x="3329" y="1929"/>
                    <a:pt x="3320" y="1970"/>
                    <a:pt x="3315" y="2011"/>
                  </a:cubicBezTo>
                  <a:cubicBezTo>
                    <a:pt x="3312" y="2036"/>
                    <a:pt x="3314" y="2061"/>
                    <a:pt x="3314" y="2085"/>
                  </a:cubicBezTo>
                  <a:cubicBezTo>
                    <a:pt x="3248" y="2072"/>
                    <a:pt x="3185" y="2059"/>
                    <a:pt x="3121" y="2046"/>
                  </a:cubicBezTo>
                  <a:cubicBezTo>
                    <a:pt x="3117" y="2058"/>
                    <a:pt x="3113" y="2066"/>
                    <a:pt x="3114" y="2073"/>
                  </a:cubicBezTo>
                  <a:cubicBezTo>
                    <a:pt x="3119" y="2104"/>
                    <a:pt x="3128" y="2134"/>
                    <a:pt x="3141" y="2161"/>
                  </a:cubicBezTo>
                  <a:cubicBezTo>
                    <a:pt x="3169" y="2161"/>
                    <a:pt x="3169" y="2161"/>
                    <a:pt x="3169" y="2161"/>
                  </a:cubicBezTo>
                  <a:cubicBezTo>
                    <a:pt x="3154" y="2135"/>
                    <a:pt x="3139" y="2108"/>
                    <a:pt x="3135" y="2071"/>
                  </a:cubicBezTo>
                  <a:cubicBezTo>
                    <a:pt x="3194" y="2089"/>
                    <a:pt x="3253" y="2086"/>
                    <a:pt x="3307" y="2111"/>
                  </a:cubicBezTo>
                  <a:cubicBezTo>
                    <a:pt x="3334" y="2124"/>
                    <a:pt x="3358" y="2139"/>
                    <a:pt x="3376" y="2161"/>
                  </a:cubicBezTo>
                  <a:cubicBezTo>
                    <a:pt x="3413" y="2161"/>
                    <a:pt x="3413" y="2161"/>
                    <a:pt x="3413" y="2161"/>
                  </a:cubicBezTo>
                  <a:cubicBezTo>
                    <a:pt x="3389" y="2139"/>
                    <a:pt x="3367" y="2121"/>
                    <a:pt x="3346" y="2102"/>
                  </a:cubicBezTo>
                  <a:cubicBezTo>
                    <a:pt x="3343" y="2099"/>
                    <a:pt x="3342" y="2094"/>
                    <a:pt x="3341" y="2090"/>
                  </a:cubicBezTo>
                  <a:cubicBezTo>
                    <a:pt x="3331" y="2037"/>
                    <a:pt x="3332" y="1985"/>
                    <a:pt x="3367" y="1933"/>
                  </a:cubicBezTo>
                  <a:cubicBezTo>
                    <a:pt x="3433" y="1975"/>
                    <a:pt x="3475" y="2031"/>
                    <a:pt x="3493" y="2103"/>
                  </a:cubicBezTo>
                  <a:cubicBezTo>
                    <a:pt x="3497" y="2122"/>
                    <a:pt x="3500" y="2141"/>
                    <a:pt x="3497" y="2161"/>
                  </a:cubicBezTo>
                  <a:cubicBezTo>
                    <a:pt x="3519" y="2161"/>
                    <a:pt x="3519" y="2161"/>
                    <a:pt x="3519" y="2161"/>
                  </a:cubicBezTo>
                  <a:cubicBezTo>
                    <a:pt x="3519" y="2074"/>
                    <a:pt x="3474" y="1978"/>
                    <a:pt x="3373" y="1911"/>
                  </a:cubicBezTo>
                  <a:close/>
                </a:path>
              </a:pathLst>
            </a:custGeom>
            <a:solidFill>
              <a:schemeClr val="accent2"/>
            </a:solidFill>
            <a:ln>
              <a:noFill/>
            </a:ln>
          </p:spPr>
        </p:sp>
        <p:sp>
          <p:nvSpPr>
            <p:cNvPr id="13" name="Freeform 5"/>
            <p:cNvSpPr>
              <a:spLocks noEditPoints="1"/>
            </p:cNvSpPr>
            <p:nvPr/>
          </p:nvSpPr>
          <p:spPr bwMode="auto">
            <a:xfrm>
              <a:off x="-1" y="3175"/>
              <a:ext cx="12191769" cy="6919008"/>
            </a:xfrm>
            <a:custGeom>
              <a:avLst/>
              <a:gdLst/>
              <a:ahLst/>
              <a:cxnLst/>
              <a:rect l="0" t="0" r="r" b="b"/>
              <a:pathLst>
                <a:path w="3840" h="2178">
                  <a:moveTo>
                    <a:pt x="224" y="0"/>
                  </a:moveTo>
                  <a:cubicBezTo>
                    <a:pt x="223" y="7"/>
                    <a:pt x="223" y="14"/>
                    <a:pt x="222" y="20"/>
                  </a:cubicBezTo>
                  <a:cubicBezTo>
                    <a:pt x="221" y="34"/>
                    <a:pt x="221" y="48"/>
                    <a:pt x="220" y="61"/>
                  </a:cubicBezTo>
                  <a:cubicBezTo>
                    <a:pt x="233" y="42"/>
                    <a:pt x="240" y="21"/>
                    <a:pt x="243" y="0"/>
                  </a:cubicBezTo>
                  <a:lnTo>
                    <a:pt x="224" y="0"/>
                  </a:lnTo>
                  <a:close/>
                  <a:moveTo>
                    <a:pt x="60" y="0"/>
                  </a:moveTo>
                  <a:cubicBezTo>
                    <a:pt x="59" y="3"/>
                    <a:pt x="58" y="6"/>
                    <a:pt x="56" y="9"/>
                  </a:cubicBezTo>
                  <a:cubicBezTo>
                    <a:pt x="60" y="6"/>
                    <a:pt x="63" y="3"/>
                    <a:pt x="67" y="0"/>
                  </a:cubicBezTo>
                  <a:lnTo>
                    <a:pt x="60" y="0"/>
                  </a:lnTo>
                  <a:close/>
                  <a:moveTo>
                    <a:pt x="1209" y="90"/>
                  </a:moveTo>
                  <a:cubicBezTo>
                    <a:pt x="1181" y="65"/>
                    <a:pt x="1167" y="33"/>
                    <a:pt x="1155" y="0"/>
                  </a:cubicBezTo>
                  <a:cubicBezTo>
                    <a:pt x="1130" y="0"/>
                    <a:pt x="1130" y="0"/>
                    <a:pt x="1130" y="0"/>
                  </a:cubicBezTo>
                  <a:cubicBezTo>
                    <a:pt x="1138" y="25"/>
                    <a:pt x="1148" y="50"/>
                    <a:pt x="1162" y="75"/>
                  </a:cubicBezTo>
                  <a:cubicBezTo>
                    <a:pt x="1132" y="66"/>
                    <a:pt x="1101" y="59"/>
                    <a:pt x="1072" y="46"/>
                  </a:cubicBezTo>
                  <a:cubicBezTo>
                    <a:pt x="1043" y="34"/>
                    <a:pt x="1014" y="19"/>
                    <a:pt x="989" y="0"/>
                  </a:cubicBezTo>
                  <a:cubicBezTo>
                    <a:pt x="952" y="0"/>
                    <a:pt x="952" y="0"/>
                    <a:pt x="952" y="0"/>
                  </a:cubicBezTo>
                  <a:cubicBezTo>
                    <a:pt x="1028" y="59"/>
                    <a:pt x="1116" y="92"/>
                    <a:pt x="1215" y="108"/>
                  </a:cubicBezTo>
                  <a:cubicBezTo>
                    <a:pt x="1212" y="99"/>
                    <a:pt x="1212" y="93"/>
                    <a:pt x="1209" y="90"/>
                  </a:cubicBezTo>
                  <a:close/>
                  <a:moveTo>
                    <a:pt x="812" y="188"/>
                  </a:moveTo>
                  <a:cubicBezTo>
                    <a:pt x="858" y="167"/>
                    <a:pt x="892" y="144"/>
                    <a:pt x="911" y="110"/>
                  </a:cubicBezTo>
                  <a:cubicBezTo>
                    <a:pt x="928" y="78"/>
                    <a:pt x="933" y="39"/>
                    <a:pt x="944" y="0"/>
                  </a:cubicBezTo>
                  <a:cubicBezTo>
                    <a:pt x="916" y="0"/>
                    <a:pt x="916" y="0"/>
                    <a:pt x="916" y="0"/>
                  </a:cubicBezTo>
                  <a:cubicBezTo>
                    <a:pt x="921" y="29"/>
                    <a:pt x="908" y="57"/>
                    <a:pt x="900" y="85"/>
                  </a:cubicBezTo>
                  <a:cubicBezTo>
                    <a:pt x="894" y="106"/>
                    <a:pt x="883" y="126"/>
                    <a:pt x="857" y="134"/>
                  </a:cubicBezTo>
                  <a:cubicBezTo>
                    <a:pt x="840" y="90"/>
                    <a:pt x="827" y="48"/>
                    <a:pt x="808" y="10"/>
                  </a:cubicBezTo>
                  <a:cubicBezTo>
                    <a:pt x="806" y="7"/>
                    <a:pt x="804" y="3"/>
                    <a:pt x="803" y="0"/>
                  </a:cubicBezTo>
                  <a:cubicBezTo>
                    <a:pt x="780" y="0"/>
                    <a:pt x="780" y="0"/>
                    <a:pt x="780" y="0"/>
                  </a:cubicBezTo>
                  <a:cubicBezTo>
                    <a:pt x="791" y="20"/>
                    <a:pt x="800" y="42"/>
                    <a:pt x="809" y="63"/>
                  </a:cubicBezTo>
                  <a:cubicBezTo>
                    <a:pt x="826" y="101"/>
                    <a:pt x="835" y="139"/>
                    <a:pt x="812" y="188"/>
                  </a:cubicBezTo>
                  <a:close/>
                  <a:moveTo>
                    <a:pt x="3840" y="1212"/>
                  </a:moveTo>
                  <a:cubicBezTo>
                    <a:pt x="3840" y="1188"/>
                    <a:pt x="3840" y="1188"/>
                    <a:pt x="3840" y="1188"/>
                  </a:cubicBezTo>
                  <a:cubicBezTo>
                    <a:pt x="3815" y="1174"/>
                    <a:pt x="3790" y="1162"/>
                    <a:pt x="3761" y="1158"/>
                  </a:cubicBezTo>
                  <a:cubicBezTo>
                    <a:pt x="3786" y="1178"/>
                    <a:pt x="3815" y="1192"/>
                    <a:pt x="3840" y="1212"/>
                  </a:cubicBezTo>
                  <a:close/>
                  <a:moveTo>
                    <a:pt x="1082" y="1289"/>
                  </a:moveTo>
                  <a:cubicBezTo>
                    <a:pt x="1118" y="1215"/>
                    <a:pt x="1157" y="1142"/>
                    <a:pt x="1225" y="1086"/>
                  </a:cubicBezTo>
                  <a:cubicBezTo>
                    <a:pt x="1304" y="1180"/>
                    <a:pt x="1477" y="1206"/>
                    <a:pt x="1619" y="1082"/>
                  </a:cubicBezTo>
                  <a:cubicBezTo>
                    <a:pt x="1613" y="1035"/>
                    <a:pt x="1576" y="1016"/>
                    <a:pt x="1538" y="1000"/>
                  </a:cubicBezTo>
                  <a:cubicBezTo>
                    <a:pt x="1515" y="990"/>
                    <a:pt x="1490" y="985"/>
                    <a:pt x="1467" y="979"/>
                  </a:cubicBezTo>
                  <a:cubicBezTo>
                    <a:pt x="1497" y="919"/>
                    <a:pt x="1526" y="862"/>
                    <a:pt x="1556" y="804"/>
                  </a:cubicBezTo>
                  <a:cubicBezTo>
                    <a:pt x="1545" y="797"/>
                    <a:pt x="1539" y="790"/>
                    <a:pt x="1532" y="789"/>
                  </a:cubicBezTo>
                  <a:cubicBezTo>
                    <a:pt x="1469" y="782"/>
                    <a:pt x="1408" y="794"/>
                    <a:pt x="1353" y="822"/>
                  </a:cubicBezTo>
                  <a:cubicBezTo>
                    <a:pt x="1311" y="843"/>
                    <a:pt x="1286" y="885"/>
                    <a:pt x="1260" y="923"/>
                  </a:cubicBezTo>
                  <a:cubicBezTo>
                    <a:pt x="1237" y="957"/>
                    <a:pt x="1225" y="996"/>
                    <a:pt x="1219" y="1036"/>
                  </a:cubicBezTo>
                  <a:cubicBezTo>
                    <a:pt x="1216" y="1051"/>
                    <a:pt x="1214" y="1067"/>
                    <a:pt x="1191" y="1073"/>
                  </a:cubicBezTo>
                  <a:cubicBezTo>
                    <a:pt x="1210" y="1013"/>
                    <a:pt x="1203" y="957"/>
                    <a:pt x="1188" y="901"/>
                  </a:cubicBezTo>
                  <a:cubicBezTo>
                    <a:pt x="1172" y="842"/>
                    <a:pt x="1135" y="797"/>
                    <a:pt x="1093" y="753"/>
                  </a:cubicBezTo>
                  <a:cubicBezTo>
                    <a:pt x="1035" y="812"/>
                    <a:pt x="1014" y="885"/>
                    <a:pt x="1012" y="963"/>
                  </a:cubicBezTo>
                  <a:cubicBezTo>
                    <a:pt x="1010" y="1041"/>
                    <a:pt x="1032" y="1112"/>
                    <a:pt x="1092" y="1169"/>
                  </a:cubicBezTo>
                  <a:cubicBezTo>
                    <a:pt x="1010" y="1294"/>
                    <a:pt x="968" y="1427"/>
                    <a:pt x="977" y="1577"/>
                  </a:cubicBezTo>
                  <a:cubicBezTo>
                    <a:pt x="878" y="1473"/>
                    <a:pt x="811" y="1351"/>
                    <a:pt x="752" y="1221"/>
                  </a:cubicBezTo>
                  <a:cubicBezTo>
                    <a:pt x="772" y="1204"/>
                    <a:pt x="791" y="1191"/>
                    <a:pt x="807" y="1174"/>
                  </a:cubicBezTo>
                  <a:cubicBezTo>
                    <a:pt x="859" y="1120"/>
                    <a:pt x="893" y="1055"/>
                    <a:pt x="903" y="982"/>
                  </a:cubicBezTo>
                  <a:cubicBezTo>
                    <a:pt x="909" y="947"/>
                    <a:pt x="903" y="910"/>
                    <a:pt x="900" y="874"/>
                  </a:cubicBezTo>
                  <a:cubicBezTo>
                    <a:pt x="899" y="859"/>
                    <a:pt x="887" y="854"/>
                    <a:pt x="872" y="854"/>
                  </a:cubicBezTo>
                  <a:cubicBezTo>
                    <a:pt x="833" y="852"/>
                    <a:pt x="803" y="873"/>
                    <a:pt x="773" y="894"/>
                  </a:cubicBezTo>
                  <a:cubicBezTo>
                    <a:pt x="750" y="910"/>
                    <a:pt x="731" y="933"/>
                    <a:pt x="707" y="955"/>
                  </a:cubicBezTo>
                  <a:cubicBezTo>
                    <a:pt x="690" y="892"/>
                    <a:pt x="688" y="827"/>
                    <a:pt x="684" y="758"/>
                  </a:cubicBezTo>
                  <a:cubicBezTo>
                    <a:pt x="705" y="765"/>
                    <a:pt x="723" y="773"/>
                    <a:pt x="741" y="776"/>
                  </a:cubicBezTo>
                  <a:cubicBezTo>
                    <a:pt x="787" y="782"/>
                    <a:pt x="823" y="759"/>
                    <a:pt x="852" y="729"/>
                  </a:cubicBezTo>
                  <a:cubicBezTo>
                    <a:pt x="884" y="695"/>
                    <a:pt x="906" y="654"/>
                    <a:pt x="917" y="608"/>
                  </a:cubicBezTo>
                  <a:cubicBezTo>
                    <a:pt x="922" y="583"/>
                    <a:pt x="930" y="559"/>
                    <a:pt x="937" y="535"/>
                  </a:cubicBezTo>
                  <a:cubicBezTo>
                    <a:pt x="949" y="495"/>
                    <a:pt x="967" y="460"/>
                    <a:pt x="1016" y="438"/>
                  </a:cubicBezTo>
                  <a:cubicBezTo>
                    <a:pt x="968" y="424"/>
                    <a:pt x="927" y="419"/>
                    <a:pt x="890" y="433"/>
                  </a:cubicBezTo>
                  <a:cubicBezTo>
                    <a:pt x="855" y="446"/>
                    <a:pt x="825" y="474"/>
                    <a:pt x="789" y="498"/>
                  </a:cubicBezTo>
                  <a:cubicBezTo>
                    <a:pt x="772" y="400"/>
                    <a:pt x="725" y="316"/>
                    <a:pt x="659" y="236"/>
                  </a:cubicBezTo>
                  <a:cubicBezTo>
                    <a:pt x="655" y="245"/>
                    <a:pt x="651" y="249"/>
                    <a:pt x="652" y="254"/>
                  </a:cubicBezTo>
                  <a:cubicBezTo>
                    <a:pt x="658" y="305"/>
                    <a:pt x="636" y="349"/>
                    <a:pt x="619" y="395"/>
                  </a:cubicBezTo>
                  <a:cubicBezTo>
                    <a:pt x="605" y="433"/>
                    <a:pt x="587" y="469"/>
                    <a:pt x="571" y="506"/>
                  </a:cubicBezTo>
                  <a:cubicBezTo>
                    <a:pt x="543" y="501"/>
                    <a:pt x="512" y="496"/>
                    <a:pt x="481" y="489"/>
                  </a:cubicBezTo>
                  <a:cubicBezTo>
                    <a:pt x="450" y="482"/>
                    <a:pt x="420" y="473"/>
                    <a:pt x="387" y="465"/>
                  </a:cubicBezTo>
                  <a:cubicBezTo>
                    <a:pt x="367" y="541"/>
                    <a:pt x="412" y="600"/>
                    <a:pt x="455" y="658"/>
                  </a:cubicBezTo>
                  <a:cubicBezTo>
                    <a:pt x="499" y="717"/>
                    <a:pt x="556" y="758"/>
                    <a:pt x="637" y="751"/>
                  </a:cubicBezTo>
                  <a:cubicBezTo>
                    <a:pt x="636" y="794"/>
                    <a:pt x="634" y="833"/>
                    <a:pt x="635" y="872"/>
                  </a:cubicBezTo>
                  <a:cubicBezTo>
                    <a:pt x="636" y="911"/>
                    <a:pt x="640" y="950"/>
                    <a:pt x="644" y="996"/>
                  </a:cubicBezTo>
                  <a:cubicBezTo>
                    <a:pt x="548" y="918"/>
                    <a:pt x="444" y="880"/>
                    <a:pt x="322" y="909"/>
                  </a:cubicBezTo>
                  <a:cubicBezTo>
                    <a:pt x="317" y="941"/>
                    <a:pt x="332" y="969"/>
                    <a:pt x="343" y="997"/>
                  </a:cubicBezTo>
                  <a:cubicBezTo>
                    <a:pt x="369" y="1069"/>
                    <a:pt x="424" y="1117"/>
                    <a:pt x="486" y="1157"/>
                  </a:cubicBezTo>
                  <a:cubicBezTo>
                    <a:pt x="557" y="1203"/>
                    <a:pt x="636" y="1225"/>
                    <a:pt x="719" y="1247"/>
                  </a:cubicBezTo>
                  <a:cubicBezTo>
                    <a:pt x="760" y="1355"/>
                    <a:pt x="810" y="1461"/>
                    <a:pt x="878" y="1557"/>
                  </a:cubicBezTo>
                  <a:cubicBezTo>
                    <a:pt x="945" y="1652"/>
                    <a:pt x="1022" y="1740"/>
                    <a:pt x="1098" y="1835"/>
                  </a:cubicBezTo>
                  <a:cubicBezTo>
                    <a:pt x="1068" y="1826"/>
                    <a:pt x="1041" y="1817"/>
                    <a:pt x="1015" y="1809"/>
                  </a:cubicBezTo>
                  <a:cubicBezTo>
                    <a:pt x="936" y="1649"/>
                    <a:pt x="818" y="1546"/>
                    <a:pt x="631" y="1532"/>
                  </a:cubicBezTo>
                  <a:cubicBezTo>
                    <a:pt x="626" y="1593"/>
                    <a:pt x="644" y="1644"/>
                    <a:pt x="680" y="1687"/>
                  </a:cubicBezTo>
                  <a:cubicBezTo>
                    <a:pt x="713" y="1727"/>
                    <a:pt x="753" y="1762"/>
                    <a:pt x="792" y="1802"/>
                  </a:cubicBezTo>
                  <a:cubicBezTo>
                    <a:pt x="678" y="1812"/>
                    <a:pt x="580" y="1861"/>
                    <a:pt x="481" y="1920"/>
                  </a:cubicBezTo>
                  <a:cubicBezTo>
                    <a:pt x="466" y="1912"/>
                    <a:pt x="446" y="1904"/>
                    <a:pt x="429" y="1893"/>
                  </a:cubicBezTo>
                  <a:cubicBezTo>
                    <a:pt x="351" y="1849"/>
                    <a:pt x="272" y="1856"/>
                    <a:pt x="194" y="1888"/>
                  </a:cubicBezTo>
                  <a:cubicBezTo>
                    <a:pt x="163" y="1901"/>
                    <a:pt x="133" y="1917"/>
                    <a:pt x="106" y="1937"/>
                  </a:cubicBezTo>
                  <a:cubicBezTo>
                    <a:pt x="75" y="1959"/>
                    <a:pt x="80" y="1982"/>
                    <a:pt x="115" y="2000"/>
                  </a:cubicBezTo>
                  <a:cubicBezTo>
                    <a:pt x="175" y="2030"/>
                    <a:pt x="238" y="2053"/>
                    <a:pt x="307" y="2043"/>
                  </a:cubicBezTo>
                  <a:cubicBezTo>
                    <a:pt x="308" y="2043"/>
                    <a:pt x="309" y="2045"/>
                    <a:pt x="310" y="2046"/>
                  </a:cubicBezTo>
                  <a:cubicBezTo>
                    <a:pt x="283" y="2081"/>
                    <a:pt x="259" y="2121"/>
                    <a:pt x="240" y="2161"/>
                  </a:cubicBezTo>
                  <a:cubicBezTo>
                    <a:pt x="263" y="2161"/>
                    <a:pt x="263" y="2161"/>
                    <a:pt x="263" y="2161"/>
                  </a:cubicBezTo>
                  <a:cubicBezTo>
                    <a:pt x="288" y="2111"/>
                    <a:pt x="321" y="2066"/>
                    <a:pt x="362" y="2026"/>
                  </a:cubicBezTo>
                  <a:cubicBezTo>
                    <a:pt x="374" y="2013"/>
                    <a:pt x="388" y="2016"/>
                    <a:pt x="405" y="2023"/>
                  </a:cubicBezTo>
                  <a:cubicBezTo>
                    <a:pt x="373" y="2070"/>
                    <a:pt x="342" y="2115"/>
                    <a:pt x="311" y="2161"/>
                  </a:cubicBezTo>
                  <a:cubicBezTo>
                    <a:pt x="322" y="2161"/>
                    <a:pt x="322" y="2161"/>
                    <a:pt x="322" y="2161"/>
                  </a:cubicBezTo>
                  <a:cubicBezTo>
                    <a:pt x="356" y="2122"/>
                    <a:pt x="390" y="2083"/>
                    <a:pt x="430" y="2037"/>
                  </a:cubicBezTo>
                  <a:cubicBezTo>
                    <a:pt x="433" y="2088"/>
                    <a:pt x="418" y="2127"/>
                    <a:pt x="395" y="2161"/>
                  </a:cubicBezTo>
                  <a:cubicBezTo>
                    <a:pt x="421" y="2161"/>
                    <a:pt x="421" y="2161"/>
                    <a:pt x="421" y="2161"/>
                  </a:cubicBezTo>
                  <a:cubicBezTo>
                    <a:pt x="426" y="2153"/>
                    <a:pt x="431" y="2146"/>
                    <a:pt x="437" y="2139"/>
                  </a:cubicBezTo>
                  <a:cubicBezTo>
                    <a:pt x="437" y="2138"/>
                    <a:pt x="439" y="2139"/>
                    <a:pt x="444" y="2138"/>
                  </a:cubicBezTo>
                  <a:cubicBezTo>
                    <a:pt x="446" y="2146"/>
                    <a:pt x="449" y="2153"/>
                    <a:pt x="451" y="2161"/>
                  </a:cubicBezTo>
                  <a:cubicBezTo>
                    <a:pt x="472" y="2161"/>
                    <a:pt x="472" y="2161"/>
                    <a:pt x="472" y="2161"/>
                  </a:cubicBezTo>
                  <a:cubicBezTo>
                    <a:pt x="469" y="2146"/>
                    <a:pt x="467" y="2132"/>
                    <a:pt x="467" y="2120"/>
                  </a:cubicBezTo>
                  <a:cubicBezTo>
                    <a:pt x="467" y="2088"/>
                    <a:pt x="463" y="2049"/>
                    <a:pt x="503" y="2027"/>
                  </a:cubicBezTo>
                  <a:cubicBezTo>
                    <a:pt x="525" y="2066"/>
                    <a:pt x="525" y="2108"/>
                    <a:pt x="542" y="2146"/>
                  </a:cubicBezTo>
                  <a:cubicBezTo>
                    <a:pt x="555" y="2104"/>
                    <a:pt x="533" y="2064"/>
                    <a:pt x="532" y="2021"/>
                  </a:cubicBezTo>
                  <a:cubicBezTo>
                    <a:pt x="562" y="2031"/>
                    <a:pt x="584" y="2049"/>
                    <a:pt x="594" y="2076"/>
                  </a:cubicBezTo>
                  <a:cubicBezTo>
                    <a:pt x="605" y="2104"/>
                    <a:pt x="611" y="2133"/>
                    <a:pt x="612" y="2161"/>
                  </a:cubicBezTo>
                  <a:cubicBezTo>
                    <a:pt x="634" y="2161"/>
                    <a:pt x="634" y="2161"/>
                    <a:pt x="634" y="2161"/>
                  </a:cubicBezTo>
                  <a:cubicBezTo>
                    <a:pt x="634" y="2159"/>
                    <a:pt x="633" y="2158"/>
                    <a:pt x="633" y="2157"/>
                  </a:cubicBezTo>
                  <a:cubicBezTo>
                    <a:pt x="632" y="2075"/>
                    <a:pt x="595" y="2009"/>
                    <a:pt x="525" y="1954"/>
                  </a:cubicBezTo>
                  <a:cubicBezTo>
                    <a:pt x="629" y="1898"/>
                    <a:pt x="732" y="1862"/>
                    <a:pt x="850" y="1864"/>
                  </a:cubicBezTo>
                  <a:cubicBezTo>
                    <a:pt x="765" y="1944"/>
                    <a:pt x="729" y="2037"/>
                    <a:pt x="749" y="2149"/>
                  </a:cubicBezTo>
                  <a:cubicBezTo>
                    <a:pt x="853" y="2178"/>
                    <a:pt x="1017" y="2048"/>
                    <a:pt x="1024" y="1886"/>
                  </a:cubicBezTo>
                  <a:cubicBezTo>
                    <a:pt x="1101" y="1909"/>
                    <a:pt x="1170" y="1941"/>
                    <a:pt x="1222" y="2003"/>
                  </a:cubicBezTo>
                  <a:cubicBezTo>
                    <a:pt x="1238" y="2022"/>
                    <a:pt x="1251" y="2043"/>
                    <a:pt x="1279" y="2048"/>
                  </a:cubicBezTo>
                  <a:cubicBezTo>
                    <a:pt x="1287" y="2050"/>
                    <a:pt x="1294" y="2059"/>
                    <a:pt x="1300" y="2066"/>
                  </a:cubicBezTo>
                  <a:cubicBezTo>
                    <a:pt x="1320" y="2097"/>
                    <a:pt x="1339" y="2128"/>
                    <a:pt x="1356" y="2161"/>
                  </a:cubicBezTo>
                  <a:cubicBezTo>
                    <a:pt x="1383" y="2161"/>
                    <a:pt x="1383" y="2161"/>
                    <a:pt x="1383" y="2161"/>
                  </a:cubicBezTo>
                  <a:cubicBezTo>
                    <a:pt x="1379" y="2144"/>
                    <a:pt x="1379" y="2126"/>
                    <a:pt x="1386" y="2105"/>
                  </a:cubicBezTo>
                  <a:cubicBezTo>
                    <a:pt x="1363" y="2119"/>
                    <a:pt x="1352" y="2113"/>
                    <a:pt x="1344" y="2096"/>
                  </a:cubicBezTo>
                  <a:cubicBezTo>
                    <a:pt x="1338" y="2083"/>
                    <a:pt x="1327" y="2070"/>
                    <a:pt x="1323" y="2056"/>
                  </a:cubicBezTo>
                  <a:cubicBezTo>
                    <a:pt x="1316" y="2033"/>
                    <a:pt x="1303" y="2020"/>
                    <a:pt x="1277" y="2019"/>
                  </a:cubicBezTo>
                  <a:cubicBezTo>
                    <a:pt x="1274" y="1974"/>
                    <a:pt x="1241" y="1957"/>
                    <a:pt x="1208" y="1941"/>
                  </a:cubicBezTo>
                  <a:cubicBezTo>
                    <a:pt x="1151" y="1913"/>
                    <a:pt x="1095" y="1881"/>
                    <a:pt x="1033" y="1863"/>
                  </a:cubicBezTo>
                  <a:cubicBezTo>
                    <a:pt x="1016" y="1858"/>
                    <a:pt x="1008" y="1851"/>
                    <a:pt x="1016" y="1834"/>
                  </a:cubicBezTo>
                  <a:cubicBezTo>
                    <a:pt x="1087" y="1842"/>
                    <a:pt x="1137" y="1894"/>
                    <a:pt x="1201" y="1919"/>
                  </a:cubicBezTo>
                  <a:cubicBezTo>
                    <a:pt x="1199" y="1908"/>
                    <a:pt x="1196" y="1900"/>
                    <a:pt x="1190" y="1893"/>
                  </a:cubicBezTo>
                  <a:cubicBezTo>
                    <a:pt x="1126" y="1821"/>
                    <a:pt x="1063" y="1749"/>
                    <a:pt x="998" y="1679"/>
                  </a:cubicBezTo>
                  <a:cubicBezTo>
                    <a:pt x="934" y="1610"/>
                    <a:pt x="883" y="1534"/>
                    <a:pt x="837" y="1453"/>
                  </a:cubicBezTo>
                  <a:cubicBezTo>
                    <a:pt x="829" y="1438"/>
                    <a:pt x="822" y="1421"/>
                    <a:pt x="814" y="1405"/>
                  </a:cubicBezTo>
                  <a:cubicBezTo>
                    <a:pt x="840" y="1432"/>
                    <a:pt x="857" y="1464"/>
                    <a:pt x="878" y="1494"/>
                  </a:cubicBezTo>
                  <a:cubicBezTo>
                    <a:pt x="950" y="1593"/>
                    <a:pt x="1030" y="1687"/>
                    <a:pt x="1112" y="1778"/>
                  </a:cubicBezTo>
                  <a:cubicBezTo>
                    <a:pt x="1180" y="1852"/>
                    <a:pt x="1250" y="1925"/>
                    <a:pt x="1319" y="1998"/>
                  </a:cubicBezTo>
                  <a:cubicBezTo>
                    <a:pt x="1365" y="2048"/>
                    <a:pt x="1404" y="2102"/>
                    <a:pt x="1437" y="2161"/>
                  </a:cubicBezTo>
                  <a:cubicBezTo>
                    <a:pt x="1461" y="2161"/>
                    <a:pt x="1461" y="2161"/>
                    <a:pt x="1461" y="2161"/>
                  </a:cubicBezTo>
                  <a:cubicBezTo>
                    <a:pt x="1425" y="2096"/>
                    <a:pt x="1381" y="2036"/>
                    <a:pt x="1330" y="1980"/>
                  </a:cubicBezTo>
                  <a:cubicBezTo>
                    <a:pt x="1321" y="1970"/>
                    <a:pt x="1314" y="1958"/>
                    <a:pt x="1303" y="1945"/>
                  </a:cubicBezTo>
                  <a:cubicBezTo>
                    <a:pt x="1313" y="1940"/>
                    <a:pt x="1320" y="1937"/>
                    <a:pt x="1327" y="1935"/>
                  </a:cubicBezTo>
                  <a:cubicBezTo>
                    <a:pt x="1406" y="1911"/>
                    <a:pt x="1449" y="1851"/>
                    <a:pt x="1476" y="1780"/>
                  </a:cubicBezTo>
                  <a:cubicBezTo>
                    <a:pt x="1490" y="1742"/>
                    <a:pt x="1495" y="1698"/>
                    <a:pt x="1498" y="1657"/>
                  </a:cubicBezTo>
                  <a:cubicBezTo>
                    <a:pt x="1500" y="1627"/>
                    <a:pt x="1492" y="1596"/>
                    <a:pt x="1489" y="1566"/>
                  </a:cubicBezTo>
                  <a:cubicBezTo>
                    <a:pt x="1437" y="1562"/>
                    <a:pt x="1406" y="1597"/>
                    <a:pt x="1366" y="1620"/>
                  </a:cubicBezTo>
                  <a:cubicBezTo>
                    <a:pt x="1352" y="1517"/>
                    <a:pt x="1304" y="1433"/>
                    <a:pt x="1242" y="1352"/>
                  </a:cubicBezTo>
                  <a:cubicBezTo>
                    <a:pt x="1235" y="1356"/>
                    <a:pt x="1227" y="1358"/>
                    <a:pt x="1222" y="1363"/>
                  </a:cubicBezTo>
                  <a:cubicBezTo>
                    <a:pt x="1162" y="1434"/>
                    <a:pt x="1122" y="1510"/>
                    <a:pt x="1130" y="1608"/>
                  </a:cubicBezTo>
                  <a:cubicBezTo>
                    <a:pt x="1135" y="1669"/>
                    <a:pt x="1137" y="1730"/>
                    <a:pt x="1157" y="1789"/>
                  </a:cubicBezTo>
                  <a:cubicBezTo>
                    <a:pt x="1071" y="1703"/>
                    <a:pt x="1019" y="1605"/>
                    <a:pt x="1035" y="1479"/>
                  </a:cubicBezTo>
                  <a:cubicBezTo>
                    <a:pt x="1043" y="1414"/>
                    <a:pt x="1053" y="1348"/>
                    <a:pt x="1082" y="1289"/>
                  </a:cubicBezTo>
                  <a:close/>
                  <a:moveTo>
                    <a:pt x="1599" y="1071"/>
                  </a:moveTo>
                  <a:cubicBezTo>
                    <a:pt x="1540" y="1123"/>
                    <a:pt x="1475" y="1148"/>
                    <a:pt x="1401" y="1146"/>
                  </a:cubicBezTo>
                  <a:cubicBezTo>
                    <a:pt x="1366" y="1145"/>
                    <a:pt x="1330" y="1138"/>
                    <a:pt x="1305" y="1100"/>
                  </a:cubicBezTo>
                  <a:cubicBezTo>
                    <a:pt x="1363" y="1089"/>
                    <a:pt x="1421" y="1094"/>
                    <a:pt x="1473" y="1066"/>
                  </a:cubicBezTo>
                  <a:cubicBezTo>
                    <a:pt x="1434" y="1067"/>
                    <a:pt x="1394" y="1067"/>
                    <a:pt x="1346" y="1068"/>
                  </a:cubicBezTo>
                  <a:cubicBezTo>
                    <a:pt x="1383" y="1044"/>
                    <a:pt x="1412" y="1025"/>
                    <a:pt x="1442" y="1005"/>
                  </a:cubicBezTo>
                  <a:cubicBezTo>
                    <a:pt x="1445" y="1003"/>
                    <a:pt x="1450" y="1004"/>
                    <a:pt x="1454" y="1004"/>
                  </a:cubicBezTo>
                  <a:cubicBezTo>
                    <a:pt x="1509" y="1008"/>
                    <a:pt x="1559" y="1023"/>
                    <a:pt x="1599" y="1071"/>
                  </a:cubicBezTo>
                  <a:close/>
                  <a:moveTo>
                    <a:pt x="1278" y="932"/>
                  </a:moveTo>
                  <a:cubicBezTo>
                    <a:pt x="1310" y="881"/>
                    <a:pt x="1347" y="837"/>
                    <a:pt x="1410" y="824"/>
                  </a:cubicBezTo>
                  <a:cubicBezTo>
                    <a:pt x="1446" y="817"/>
                    <a:pt x="1482" y="802"/>
                    <a:pt x="1529" y="810"/>
                  </a:cubicBezTo>
                  <a:cubicBezTo>
                    <a:pt x="1495" y="862"/>
                    <a:pt x="1483" y="920"/>
                    <a:pt x="1443" y="965"/>
                  </a:cubicBezTo>
                  <a:cubicBezTo>
                    <a:pt x="1406" y="1009"/>
                    <a:pt x="1365" y="1039"/>
                    <a:pt x="1297" y="1025"/>
                  </a:cubicBezTo>
                  <a:cubicBezTo>
                    <a:pt x="1307" y="1008"/>
                    <a:pt x="1314" y="994"/>
                    <a:pt x="1323" y="982"/>
                  </a:cubicBezTo>
                  <a:cubicBezTo>
                    <a:pt x="1332" y="970"/>
                    <a:pt x="1344" y="960"/>
                    <a:pt x="1355" y="949"/>
                  </a:cubicBezTo>
                  <a:cubicBezTo>
                    <a:pt x="1364" y="939"/>
                    <a:pt x="1374" y="929"/>
                    <a:pt x="1383" y="920"/>
                  </a:cubicBezTo>
                  <a:cubicBezTo>
                    <a:pt x="1333" y="934"/>
                    <a:pt x="1302" y="971"/>
                    <a:pt x="1272" y="1010"/>
                  </a:cubicBezTo>
                  <a:cubicBezTo>
                    <a:pt x="1255" y="979"/>
                    <a:pt x="1264" y="954"/>
                    <a:pt x="1278" y="932"/>
                  </a:cubicBezTo>
                  <a:close/>
                  <a:moveTo>
                    <a:pt x="1092" y="1084"/>
                  </a:moveTo>
                  <a:cubicBezTo>
                    <a:pt x="1060" y="1069"/>
                    <a:pt x="1049" y="1049"/>
                    <a:pt x="1042" y="1026"/>
                  </a:cubicBezTo>
                  <a:cubicBezTo>
                    <a:pt x="1029" y="977"/>
                    <a:pt x="1033" y="929"/>
                    <a:pt x="1045" y="881"/>
                  </a:cubicBezTo>
                  <a:cubicBezTo>
                    <a:pt x="1054" y="845"/>
                    <a:pt x="1066" y="812"/>
                    <a:pt x="1097" y="784"/>
                  </a:cubicBezTo>
                  <a:cubicBezTo>
                    <a:pt x="1115" y="810"/>
                    <a:pt x="1133" y="833"/>
                    <a:pt x="1147" y="858"/>
                  </a:cubicBezTo>
                  <a:cubicBezTo>
                    <a:pt x="1175" y="907"/>
                    <a:pt x="1185" y="960"/>
                    <a:pt x="1178" y="1015"/>
                  </a:cubicBezTo>
                  <a:cubicBezTo>
                    <a:pt x="1174" y="1047"/>
                    <a:pt x="1163" y="1077"/>
                    <a:pt x="1126" y="1092"/>
                  </a:cubicBezTo>
                  <a:cubicBezTo>
                    <a:pt x="1106" y="1045"/>
                    <a:pt x="1120" y="991"/>
                    <a:pt x="1090" y="949"/>
                  </a:cubicBezTo>
                  <a:cubicBezTo>
                    <a:pt x="1091" y="992"/>
                    <a:pt x="1091" y="1035"/>
                    <a:pt x="1092" y="1084"/>
                  </a:cubicBezTo>
                  <a:close/>
                  <a:moveTo>
                    <a:pt x="805" y="545"/>
                  </a:moveTo>
                  <a:cubicBezTo>
                    <a:pt x="810" y="497"/>
                    <a:pt x="850" y="480"/>
                    <a:pt x="883" y="459"/>
                  </a:cubicBezTo>
                  <a:cubicBezTo>
                    <a:pt x="901" y="447"/>
                    <a:pt x="922" y="439"/>
                    <a:pt x="947" y="449"/>
                  </a:cubicBezTo>
                  <a:cubicBezTo>
                    <a:pt x="931" y="494"/>
                    <a:pt x="914" y="534"/>
                    <a:pt x="904" y="576"/>
                  </a:cubicBezTo>
                  <a:cubicBezTo>
                    <a:pt x="895" y="611"/>
                    <a:pt x="876" y="640"/>
                    <a:pt x="855" y="668"/>
                  </a:cubicBezTo>
                  <a:cubicBezTo>
                    <a:pt x="839" y="690"/>
                    <a:pt x="816" y="704"/>
                    <a:pt x="784" y="702"/>
                  </a:cubicBezTo>
                  <a:cubicBezTo>
                    <a:pt x="799" y="676"/>
                    <a:pt x="813" y="654"/>
                    <a:pt x="827" y="631"/>
                  </a:cubicBezTo>
                  <a:cubicBezTo>
                    <a:pt x="809" y="643"/>
                    <a:pt x="795" y="658"/>
                    <a:pt x="780" y="672"/>
                  </a:cubicBezTo>
                  <a:cubicBezTo>
                    <a:pt x="766" y="686"/>
                    <a:pt x="751" y="703"/>
                    <a:pt x="725" y="694"/>
                  </a:cubicBezTo>
                  <a:cubicBezTo>
                    <a:pt x="742" y="670"/>
                    <a:pt x="758" y="648"/>
                    <a:pt x="772" y="624"/>
                  </a:cubicBezTo>
                  <a:cubicBezTo>
                    <a:pt x="787" y="599"/>
                    <a:pt x="780" y="565"/>
                    <a:pt x="805" y="545"/>
                  </a:cubicBezTo>
                  <a:close/>
                  <a:moveTo>
                    <a:pt x="516" y="688"/>
                  </a:moveTo>
                  <a:cubicBezTo>
                    <a:pt x="464" y="643"/>
                    <a:pt x="427" y="588"/>
                    <a:pt x="405" y="523"/>
                  </a:cubicBezTo>
                  <a:cubicBezTo>
                    <a:pt x="403" y="515"/>
                    <a:pt x="404" y="505"/>
                    <a:pt x="404" y="499"/>
                  </a:cubicBezTo>
                  <a:cubicBezTo>
                    <a:pt x="438" y="505"/>
                    <a:pt x="471" y="511"/>
                    <a:pt x="503" y="514"/>
                  </a:cubicBezTo>
                  <a:cubicBezTo>
                    <a:pt x="532" y="517"/>
                    <a:pt x="557" y="526"/>
                    <a:pt x="574" y="543"/>
                  </a:cubicBezTo>
                  <a:cubicBezTo>
                    <a:pt x="579" y="575"/>
                    <a:pt x="583" y="603"/>
                    <a:pt x="587" y="634"/>
                  </a:cubicBezTo>
                  <a:cubicBezTo>
                    <a:pt x="560" y="618"/>
                    <a:pt x="537" y="605"/>
                    <a:pt x="513" y="591"/>
                  </a:cubicBezTo>
                  <a:cubicBezTo>
                    <a:pt x="540" y="625"/>
                    <a:pt x="580" y="645"/>
                    <a:pt x="593" y="689"/>
                  </a:cubicBezTo>
                  <a:cubicBezTo>
                    <a:pt x="560" y="709"/>
                    <a:pt x="541" y="709"/>
                    <a:pt x="516" y="688"/>
                  </a:cubicBezTo>
                  <a:close/>
                  <a:moveTo>
                    <a:pt x="642" y="648"/>
                  </a:moveTo>
                  <a:cubicBezTo>
                    <a:pt x="640" y="646"/>
                    <a:pt x="638" y="644"/>
                    <a:pt x="636" y="642"/>
                  </a:cubicBezTo>
                  <a:cubicBezTo>
                    <a:pt x="594" y="581"/>
                    <a:pt x="587" y="516"/>
                    <a:pt x="619" y="448"/>
                  </a:cubicBezTo>
                  <a:cubicBezTo>
                    <a:pt x="641" y="400"/>
                    <a:pt x="666" y="353"/>
                    <a:pt x="677" y="295"/>
                  </a:cubicBezTo>
                  <a:cubicBezTo>
                    <a:pt x="694" y="322"/>
                    <a:pt x="713" y="348"/>
                    <a:pt x="727" y="376"/>
                  </a:cubicBezTo>
                  <a:cubicBezTo>
                    <a:pt x="752" y="428"/>
                    <a:pt x="769" y="482"/>
                    <a:pt x="769" y="541"/>
                  </a:cubicBezTo>
                  <a:cubicBezTo>
                    <a:pt x="768" y="609"/>
                    <a:pt x="746" y="641"/>
                    <a:pt x="685" y="657"/>
                  </a:cubicBezTo>
                  <a:cubicBezTo>
                    <a:pt x="690" y="610"/>
                    <a:pt x="700" y="564"/>
                    <a:pt x="688" y="518"/>
                  </a:cubicBezTo>
                  <a:cubicBezTo>
                    <a:pt x="676" y="562"/>
                    <a:pt x="677" y="610"/>
                    <a:pt x="654" y="651"/>
                  </a:cubicBezTo>
                  <a:cubicBezTo>
                    <a:pt x="648" y="649"/>
                    <a:pt x="645" y="649"/>
                    <a:pt x="642" y="648"/>
                  </a:cubicBezTo>
                  <a:close/>
                  <a:moveTo>
                    <a:pt x="675" y="1129"/>
                  </a:moveTo>
                  <a:cubicBezTo>
                    <a:pt x="632" y="1105"/>
                    <a:pt x="591" y="1083"/>
                    <a:pt x="551" y="1061"/>
                  </a:cubicBezTo>
                  <a:cubicBezTo>
                    <a:pt x="550" y="1063"/>
                    <a:pt x="548" y="1066"/>
                    <a:pt x="547" y="1068"/>
                  </a:cubicBezTo>
                  <a:cubicBezTo>
                    <a:pt x="584" y="1096"/>
                    <a:pt x="620" y="1125"/>
                    <a:pt x="657" y="1153"/>
                  </a:cubicBezTo>
                  <a:cubicBezTo>
                    <a:pt x="630" y="1176"/>
                    <a:pt x="584" y="1178"/>
                    <a:pt x="514" y="1147"/>
                  </a:cubicBezTo>
                  <a:cubicBezTo>
                    <a:pt x="422" y="1105"/>
                    <a:pt x="366" y="1031"/>
                    <a:pt x="345" y="928"/>
                  </a:cubicBezTo>
                  <a:cubicBezTo>
                    <a:pt x="462" y="897"/>
                    <a:pt x="596" y="959"/>
                    <a:pt x="658" y="1048"/>
                  </a:cubicBezTo>
                  <a:cubicBezTo>
                    <a:pt x="673" y="1070"/>
                    <a:pt x="683" y="1097"/>
                    <a:pt x="675" y="1129"/>
                  </a:cubicBezTo>
                  <a:close/>
                  <a:moveTo>
                    <a:pt x="679" y="1020"/>
                  </a:moveTo>
                  <a:cubicBezTo>
                    <a:pt x="655" y="949"/>
                    <a:pt x="652" y="880"/>
                    <a:pt x="660" y="810"/>
                  </a:cubicBezTo>
                  <a:cubicBezTo>
                    <a:pt x="687" y="930"/>
                    <a:pt x="693" y="985"/>
                    <a:pt x="679" y="1020"/>
                  </a:cubicBezTo>
                  <a:close/>
                  <a:moveTo>
                    <a:pt x="720" y="989"/>
                  </a:moveTo>
                  <a:cubicBezTo>
                    <a:pt x="729" y="972"/>
                    <a:pt x="738" y="954"/>
                    <a:pt x="751" y="940"/>
                  </a:cubicBezTo>
                  <a:cubicBezTo>
                    <a:pt x="783" y="906"/>
                    <a:pt x="820" y="879"/>
                    <a:pt x="870" y="874"/>
                  </a:cubicBezTo>
                  <a:cubicBezTo>
                    <a:pt x="915" y="968"/>
                    <a:pt x="845" y="1144"/>
                    <a:pt x="763" y="1146"/>
                  </a:cubicBezTo>
                  <a:cubicBezTo>
                    <a:pt x="753" y="1085"/>
                    <a:pt x="788" y="1034"/>
                    <a:pt x="805" y="972"/>
                  </a:cubicBezTo>
                  <a:cubicBezTo>
                    <a:pt x="762" y="1016"/>
                    <a:pt x="756" y="1070"/>
                    <a:pt x="734" y="1119"/>
                  </a:cubicBezTo>
                  <a:cubicBezTo>
                    <a:pt x="698" y="1075"/>
                    <a:pt x="698" y="1033"/>
                    <a:pt x="720" y="989"/>
                  </a:cubicBezTo>
                  <a:close/>
                  <a:moveTo>
                    <a:pt x="110" y="1967"/>
                  </a:moveTo>
                  <a:cubicBezTo>
                    <a:pt x="161" y="1899"/>
                    <a:pt x="320" y="1875"/>
                    <a:pt x="383" y="1923"/>
                  </a:cubicBezTo>
                  <a:cubicBezTo>
                    <a:pt x="335" y="1930"/>
                    <a:pt x="285" y="1936"/>
                    <a:pt x="236" y="1943"/>
                  </a:cubicBezTo>
                  <a:cubicBezTo>
                    <a:pt x="236" y="1946"/>
                    <a:pt x="236" y="1948"/>
                    <a:pt x="236" y="1951"/>
                  </a:cubicBezTo>
                  <a:cubicBezTo>
                    <a:pt x="291" y="1956"/>
                    <a:pt x="347" y="1936"/>
                    <a:pt x="403" y="1954"/>
                  </a:cubicBezTo>
                  <a:cubicBezTo>
                    <a:pt x="319" y="2053"/>
                    <a:pt x="201" y="2037"/>
                    <a:pt x="110" y="1967"/>
                  </a:cubicBezTo>
                  <a:close/>
                  <a:moveTo>
                    <a:pt x="649" y="1555"/>
                  </a:moveTo>
                  <a:cubicBezTo>
                    <a:pt x="656" y="1555"/>
                    <a:pt x="663" y="1554"/>
                    <a:pt x="670" y="1555"/>
                  </a:cubicBezTo>
                  <a:cubicBezTo>
                    <a:pt x="681" y="1556"/>
                    <a:pt x="692" y="1558"/>
                    <a:pt x="703" y="1560"/>
                  </a:cubicBezTo>
                  <a:cubicBezTo>
                    <a:pt x="797" y="1581"/>
                    <a:pt x="866" y="1637"/>
                    <a:pt x="917" y="1716"/>
                  </a:cubicBezTo>
                  <a:cubicBezTo>
                    <a:pt x="924" y="1727"/>
                    <a:pt x="925" y="1742"/>
                    <a:pt x="929" y="1756"/>
                  </a:cubicBezTo>
                  <a:cubicBezTo>
                    <a:pt x="927" y="1757"/>
                    <a:pt x="924" y="1758"/>
                    <a:pt x="922" y="1759"/>
                  </a:cubicBezTo>
                  <a:cubicBezTo>
                    <a:pt x="872" y="1725"/>
                    <a:pt x="822" y="1691"/>
                    <a:pt x="771" y="1657"/>
                  </a:cubicBezTo>
                  <a:cubicBezTo>
                    <a:pt x="810" y="1714"/>
                    <a:pt x="877" y="1739"/>
                    <a:pt x="919" y="1799"/>
                  </a:cubicBezTo>
                  <a:cubicBezTo>
                    <a:pt x="798" y="1814"/>
                    <a:pt x="651" y="1668"/>
                    <a:pt x="649" y="1555"/>
                  </a:cubicBezTo>
                  <a:close/>
                  <a:moveTo>
                    <a:pt x="702" y="1860"/>
                  </a:moveTo>
                  <a:cubicBezTo>
                    <a:pt x="649" y="1873"/>
                    <a:pt x="599" y="1895"/>
                    <a:pt x="541" y="1915"/>
                  </a:cubicBezTo>
                  <a:cubicBezTo>
                    <a:pt x="622" y="1854"/>
                    <a:pt x="803" y="1801"/>
                    <a:pt x="864" y="1834"/>
                  </a:cubicBezTo>
                  <a:cubicBezTo>
                    <a:pt x="811" y="1842"/>
                    <a:pt x="756" y="1847"/>
                    <a:pt x="702" y="1860"/>
                  </a:cubicBezTo>
                  <a:close/>
                  <a:moveTo>
                    <a:pt x="941" y="2041"/>
                  </a:moveTo>
                  <a:cubicBezTo>
                    <a:pt x="899" y="2100"/>
                    <a:pt x="835" y="2121"/>
                    <a:pt x="768" y="2137"/>
                  </a:cubicBezTo>
                  <a:cubicBezTo>
                    <a:pt x="752" y="2030"/>
                    <a:pt x="812" y="1900"/>
                    <a:pt x="886" y="1877"/>
                  </a:cubicBezTo>
                  <a:cubicBezTo>
                    <a:pt x="901" y="1880"/>
                    <a:pt x="916" y="1882"/>
                    <a:pt x="932" y="1886"/>
                  </a:cubicBezTo>
                  <a:cubicBezTo>
                    <a:pt x="917" y="1940"/>
                    <a:pt x="879" y="1978"/>
                    <a:pt x="851" y="2027"/>
                  </a:cubicBezTo>
                  <a:cubicBezTo>
                    <a:pt x="891" y="2002"/>
                    <a:pt x="925" y="1962"/>
                    <a:pt x="953" y="1907"/>
                  </a:cubicBezTo>
                  <a:cubicBezTo>
                    <a:pt x="971" y="1960"/>
                    <a:pt x="968" y="2002"/>
                    <a:pt x="941" y="2041"/>
                  </a:cubicBezTo>
                  <a:close/>
                  <a:moveTo>
                    <a:pt x="1413" y="1690"/>
                  </a:moveTo>
                  <a:cubicBezTo>
                    <a:pt x="1401" y="1713"/>
                    <a:pt x="1393" y="1729"/>
                    <a:pt x="1384" y="1746"/>
                  </a:cubicBezTo>
                  <a:cubicBezTo>
                    <a:pt x="1358" y="1660"/>
                    <a:pt x="1384" y="1612"/>
                    <a:pt x="1468" y="1588"/>
                  </a:cubicBezTo>
                  <a:cubicBezTo>
                    <a:pt x="1483" y="1633"/>
                    <a:pt x="1481" y="1680"/>
                    <a:pt x="1467" y="1738"/>
                  </a:cubicBezTo>
                  <a:cubicBezTo>
                    <a:pt x="1457" y="1777"/>
                    <a:pt x="1445" y="1814"/>
                    <a:pt x="1416" y="1842"/>
                  </a:cubicBezTo>
                  <a:cubicBezTo>
                    <a:pt x="1393" y="1865"/>
                    <a:pt x="1377" y="1870"/>
                    <a:pt x="1347" y="1863"/>
                  </a:cubicBezTo>
                  <a:cubicBezTo>
                    <a:pt x="1360" y="1805"/>
                    <a:pt x="1417" y="1764"/>
                    <a:pt x="1413" y="1690"/>
                  </a:cubicBezTo>
                  <a:close/>
                  <a:moveTo>
                    <a:pt x="1154" y="1679"/>
                  </a:moveTo>
                  <a:cubicBezTo>
                    <a:pt x="1151" y="1656"/>
                    <a:pt x="1152" y="1632"/>
                    <a:pt x="1149" y="1608"/>
                  </a:cubicBezTo>
                  <a:cubicBezTo>
                    <a:pt x="1141" y="1518"/>
                    <a:pt x="1180" y="1447"/>
                    <a:pt x="1235" y="1377"/>
                  </a:cubicBezTo>
                  <a:cubicBezTo>
                    <a:pt x="1255" y="1404"/>
                    <a:pt x="1274" y="1428"/>
                    <a:pt x="1289" y="1454"/>
                  </a:cubicBezTo>
                  <a:cubicBezTo>
                    <a:pt x="1345" y="1550"/>
                    <a:pt x="1359" y="1654"/>
                    <a:pt x="1338" y="1761"/>
                  </a:cubicBezTo>
                  <a:cubicBezTo>
                    <a:pt x="1333" y="1787"/>
                    <a:pt x="1315" y="1809"/>
                    <a:pt x="1282" y="1815"/>
                  </a:cubicBezTo>
                  <a:cubicBezTo>
                    <a:pt x="1262" y="1748"/>
                    <a:pt x="1241" y="1681"/>
                    <a:pt x="1236" y="1601"/>
                  </a:cubicBezTo>
                  <a:cubicBezTo>
                    <a:pt x="1231" y="1619"/>
                    <a:pt x="1226" y="1629"/>
                    <a:pt x="1227" y="1637"/>
                  </a:cubicBezTo>
                  <a:cubicBezTo>
                    <a:pt x="1233" y="1698"/>
                    <a:pt x="1241" y="1758"/>
                    <a:pt x="1250" y="1824"/>
                  </a:cubicBezTo>
                  <a:cubicBezTo>
                    <a:pt x="1241" y="1819"/>
                    <a:pt x="1233" y="1817"/>
                    <a:pt x="1227" y="1812"/>
                  </a:cubicBezTo>
                  <a:cubicBezTo>
                    <a:pt x="1188" y="1776"/>
                    <a:pt x="1161" y="1733"/>
                    <a:pt x="1154" y="1679"/>
                  </a:cubicBezTo>
                  <a:close/>
                  <a:moveTo>
                    <a:pt x="1013" y="1455"/>
                  </a:moveTo>
                  <a:cubicBezTo>
                    <a:pt x="1010" y="1402"/>
                    <a:pt x="1029" y="1332"/>
                    <a:pt x="1053" y="1293"/>
                  </a:cubicBezTo>
                  <a:cubicBezTo>
                    <a:pt x="1039" y="1350"/>
                    <a:pt x="1026" y="1403"/>
                    <a:pt x="1013" y="1455"/>
                  </a:cubicBezTo>
                  <a:close/>
                  <a:moveTo>
                    <a:pt x="164" y="262"/>
                  </a:moveTo>
                  <a:cubicBezTo>
                    <a:pt x="177" y="260"/>
                    <a:pt x="186" y="261"/>
                    <a:pt x="192" y="257"/>
                  </a:cubicBezTo>
                  <a:cubicBezTo>
                    <a:pt x="245" y="221"/>
                    <a:pt x="283" y="172"/>
                    <a:pt x="307" y="115"/>
                  </a:cubicBezTo>
                  <a:cubicBezTo>
                    <a:pt x="322" y="79"/>
                    <a:pt x="319" y="39"/>
                    <a:pt x="314" y="0"/>
                  </a:cubicBezTo>
                  <a:cubicBezTo>
                    <a:pt x="294" y="0"/>
                    <a:pt x="294" y="0"/>
                    <a:pt x="294" y="0"/>
                  </a:cubicBezTo>
                  <a:cubicBezTo>
                    <a:pt x="301" y="53"/>
                    <a:pt x="298" y="105"/>
                    <a:pt x="262" y="151"/>
                  </a:cubicBezTo>
                  <a:cubicBezTo>
                    <a:pt x="239" y="180"/>
                    <a:pt x="222" y="214"/>
                    <a:pt x="181" y="239"/>
                  </a:cubicBezTo>
                  <a:cubicBezTo>
                    <a:pt x="172" y="178"/>
                    <a:pt x="144" y="126"/>
                    <a:pt x="145" y="66"/>
                  </a:cubicBezTo>
                  <a:cubicBezTo>
                    <a:pt x="145" y="42"/>
                    <a:pt x="147" y="20"/>
                    <a:pt x="153" y="0"/>
                  </a:cubicBezTo>
                  <a:cubicBezTo>
                    <a:pt x="130" y="0"/>
                    <a:pt x="130" y="0"/>
                    <a:pt x="130" y="0"/>
                  </a:cubicBezTo>
                  <a:cubicBezTo>
                    <a:pt x="126" y="12"/>
                    <a:pt x="123" y="23"/>
                    <a:pt x="119" y="34"/>
                  </a:cubicBezTo>
                  <a:cubicBezTo>
                    <a:pt x="118" y="38"/>
                    <a:pt x="114" y="41"/>
                    <a:pt x="111" y="43"/>
                  </a:cubicBezTo>
                  <a:cubicBezTo>
                    <a:pt x="77" y="68"/>
                    <a:pt x="42" y="86"/>
                    <a:pt x="0" y="89"/>
                  </a:cubicBezTo>
                  <a:cubicBezTo>
                    <a:pt x="0" y="112"/>
                    <a:pt x="0" y="112"/>
                    <a:pt x="0" y="112"/>
                  </a:cubicBezTo>
                  <a:cubicBezTo>
                    <a:pt x="17" y="111"/>
                    <a:pt x="34" y="106"/>
                    <a:pt x="51" y="101"/>
                  </a:cubicBezTo>
                  <a:cubicBezTo>
                    <a:pt x="74" y="93"/>
                    <a:pt x="96" y="81"/>
                    <a:pt x="118" y="71"/>
                  </a:cubicBezTo>
                  <a:cubicBezTo>
                    <a:pt x="134" y="136"/>
                    <a:pt x="149" y="198"/>
                    <a:pt x="164" y="262"/>
                  </a:cubicBezTo>
                  <a:close/>
                  <a:moveTo>
                    <a:pt x="3840" y="929"/>
                  </a:moveTo>
                  <a:cubicBezTo>
                    <a:pt x="3840" y="897"/>
                    <a:pt x="3840" y="897"/>
                    <a:pt x="3840" y="897"/>
                  </a:cubicBezTo>
                  <a:cubicBezTo>
                    <a:pt x="3827" y="878"/>
                    <a:pt x="3819" y="855"/>
                    <a:pt x="3819" y="825"/>
                  </a:cubicBezTo>
                  <a:cubicBezTo>
                    <a:pt x="3787" y="863"/>
                    <a:pt x="3766" y="900"/>
                    <a:pt x="3764" y="939"/>
                  </a:cubicBezTo>
                  <a:cubicBezTo>
                    <a:pt x="3762" y="976"/>
                    <a:pt x="3776" y="1015"/>
                    <a:pt x="3784" y="1057"/>
                  </a:cubicBezTo>
                  <a:cubicBezTo>
                    <a:pt x="3687" y="1034"/>
                    <a:pt x="3591" y="1043"/>
                    <a:pt x="3492" y="1073"/>
                  </a:cubicBezTo>
                  <a:cubicBezTo>
                    <a:pt x="3498" y="1079"/>
                    <a:pt x="3501" y="1085"/>
                    <a:pt x="3505" y="1086"/>
                  </a:cubicBezTo>
                  <a:cubicBezTo>
                    <a:pt x="3554" y="1101"/>
                    <a:pt x="3586" y="1139"/>
                    <a:pt x="3621" y="1172"/>
                  </a:cubicBezTo>
                  <a:cubicBezTo>
                    <a:pt x="3650" y="1200"/>
                    <a:pt x="3677" y="1231"/>
                    <a:pt x="3705" y="1261"/>
                  </a:cubicBezTo>
                  <a:cubicBezTo>
                    <a:pt x="3689" y="1284"/>
                    <a:pt x="3671" y="1310"/>
                    <a:pt x="3653" y="1336"/>
                  </a:cubicBezTo>
                  <a:cubicBezTo>
                    <a:pt x="3634" y="1361"/>
                    <a:pt x="3614" y="1386"/>
                    <a:pt x="3593" y="1413"/>
                  </a:cubicBezTo>
                  <a:cubicBezTo>
                    <a:pt x="3655" y="1462"/>
                    <a:pt x="3727" y="1444"/>
                    <a:pt x="3797" y="1428"/>
                  </a:cubicBezTo>
                  <a:cubicBezTo>
                    <a:pt x="3812" y="1424"/>
                    <a:pt x="3826" y="1420"/>
                    <a:pt x="3840" y="1415"/>
                  </a:cubicBezTo>
                  <a:cubicBezTo>
                    <a:pt x="3840" y="1388"/>
                    <a:pt x="3840" y="1388"/>
                    <a:pt x="3840" y="1388"/>
                  </a:cubicBezTo>
                  <a:cubicBezTo>
                    <a:pt x="3781" y="1415"/>
                    <a:pt x="3719" y="1425"/>
                    <a:pt x="3654" y="1419"/>
                  </a:cubicBezTo>
                  <a:cubicBezTo>
                    <a:pt x="3645" y="1418"/>
                    <a:pt x="3637" y="1413"/>
                    <a:pt x="3632" y="1411"/>
                  </a:cubicBezTo>
                  <a:cubicBezTo>
                    <a:pt x="3650" y="1382"/>
                    <a:pt x="3668" y="1355"/>
                    <a:pt x="3685" y="1326"/>
                  </a:cubicBezTo>
                  <a:cubicBezTo>
                    <a:pt x="3699" y="1301"/>
                    <a:pt x="3717" y="1281"/>
                    <a:pt x="3740" y="1273"/>
                  </a:cubicBezTo>
                  <a:cubicBezTo>
                    <a:pt x="3771" y="1281"/>
                    <a:pt x="3798" y="1288"/>
                    <a:pt x="3828" y="1296"/>
                  </a:cubicBezTo>
                  <a:cubicBezTo>
                    <a:pt x="3803" y="1315"/>
                    <a:pt x="3781" y="1331"/>
                    <a:pt x="3759" y="1347"/>
                  </a:cubicBezTo>
                  <a:cubicBezTo>
                    <a:pt x="3788" y="1340"/>
                    <a:pt x="3813" y="1324"/>
                    <a:pt x="3840" y="1317"/>
                  </a:cubicBezTo>
                  <a:cubicBezTo>
                    <a:pt x="3840" y="1257"/>
                    <a:pt x="3840" y="1257"/>
                    <a:pt x="3840" y="1257"/>
                  </a:cubicBezTo>
                  <a:cubicBezTo>
                    <a:pt x="3773" y="1266"/>
                    <a:pt x="3716" y="1246"/>
                    <a:pt x="3670" y="1194"/>
                  </a:cubicBezTo>
                  <a:cubicBezTo>
                    <a:pt x="3635" y="1154"/>
                    <a:pt x="3602" y="1112"/>
                    <a:pt x="3553" y="1080"/>
                  </a:cubicBezTo>
                  <a:cubicBezTo>
                    <a:pt x="3584" y="1075"/>
                    <a:pt x="3615" y="1068"/>
                    <a:pt x="3647" y="1066"/>
                  </a:cubicBezTo>
                  <a:cubicBezTo>
                    <a:pt x="3704" y="1063"/>
                    <a:pt x="3761" y="1069"/>
                    <a:pt x="3815" y="1093"/>
                  </a:cubicBezTo>
                  <a:cubicBezTo>
                    <a:pt x="3824" y="1097"/>
                    <a:pt x="3832" y="1102"/>
                    <a:pt x="3840" y="1106"/>
                  </a:cubicBezTo>
                  <a:cubicBezTo>
                    <a:pt x="3840" y="1076"/>
                    <a:pt x="3840" y="1076"/>
                    <a:pt x="3840" y="1076"/>
                  </a:cubicBezTo>
                  <a:cubicBezTo>
                    <a:pt x="3837" y="1071"/>
                    <a:pt x="3835" y="1067"/>
                    <a:pt x="3833" y="1061"/>
                  </a:cubicBezTo>
                  <a:cubicBezTo>
                    <a:pt x="3791" y="1038"/>
                    <a:pt x="3791" y="994"/>
                    <a:pt x="3785" y="955"/>
                  </a:cubicBezTo>
                  <a:cubicBezTo>
                    <a:pt x="3782" y="934"/>
                    <a:pt x="3783" y="912"/>
                    <a:pt x="3802" y="893"/>
                  </a:cubicBezTo>
                  <a:cubicBezTo>
                    <a:pt x="3815" y="905"/>
                    <a:pt x="3828" y="917"/>
                    <a:pt x="3840" y="929"/>
                  </a:cubicBezTo>
                  <a:close/>
                </a:path>
              </a:pathLst>
            </a:custGeom>
            <a:solidFill>
              <a:schemeClr val="accent1"/>
            </a:solidFill>
            <a:ln>
              <a:noFill/>
            </a:ln>
          </p:spPr>
        </p:sp>
      </p:grpSp>
      <p:sp>
        <p:nvSpPr>
          <p:cNvPr id="4" name="Date Placeholder 3"/>
          <p:cNvSpPr>
            <a:spLocks noGrp="1"/>
          </p:cNvSpPr>
          <p:nvPr>
            <p:ph type="dt" sz="half" idx="10"/>
          </p:nvPr>
        </p:nvSpPr>
        <p:spPr>
          <a:xfrm>
            <a:off x="8973319" y="6442524"/>
            <a:ext cx="2743200" cy="365125"/>
          </a:xfrm>
        </p:spPr>
        <p:txBody>
          <a:bodyPr/>
          <a:lstStyle/>
          <a:p>
            <a:fld id="{B61BEF0D-F0BB-DE4B-95CE-6DB70DBA9567}" type="datetimeFigureOut">
              <a:rPr lang="en-US" smtClean="0"/>
              <a:pPr/>
              <a:t>11/8/16</a:t>
            </a:fld>
            <a:endParaRPr lang="en-US" dirty="0"/>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D57F1E4F-1CFF-5643-939E-217C01CDF565}" type="slidenum">
              <a:rPr lang="en-US" smtClean="0"/>
              <a:pPr/>
              <a:t>‹#›</a:t>
            </a:fld>
            <a:endParaRPr lang="en-US" dirty="0"/>
          </a:p>
        </p:txBody>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1453050838"/>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13355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B61BEF0D-F0BB-DE4B-95CE-6DB70DBA9567}" type="datetimeFigureOut">
              <a:rPr lang="en-US" smtClean="0"/>
              <a:pPr/>
              <a:t>11/8/16</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D57F1E4F-1CFF-5643-939E-217C01CDF565}" type="slidenum">
              <a:rPr lang="en-US" smtClean="0"/>
              <a:pPr/>
              <a:t>‹#›</a:t>
            </a:fld>
            <a:endParaRPr lang="en-US" dirty="0"/>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5042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1400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1" name="Freeform 5"/>
          <p:cNvSpPr>
            <a:spLocks noEditPoints="1"/>
          </p:cNvSpPr>
          <p:nvPr/>
        </p:nvSpPr>
        <p:spPr bwMode="auto">
          <a:xfrm>
            <a:off x="3175" y="0"/>
            <a:ext cx="12184063" cy="6911975"/>
          </a:xfrm>
          <a:custGeom>
            <a:avLst/>
            <a:gdLst/>
            <a:ahLst/>
            <a:cxnLst/>
            <a:rect l="0" t="0" r="r" b="b"/>
            <a:pathLst>
              <a:path w="3840" h="2177">
                <a:moveTo>
                  <a:pt x="813" y="187"/>
                </a:moveTo>
                <a:cubicBezTo>
                  <a:pt x="858" y="167"/>
                  <a:pt x="893" y="143"/>
                  <a:pt x="911" y="109"/>
                </a:cubicBezTo>
                <a:cubicBezTo>
                  <a:pt x="929" y="77"/>
                  <a:pt x="934" y="39"/>
                  <a:pt x="944" y="0"/>
                </a:cubicBezTo>
                <a:cubicBezTo>
                  <a:pt x="916" y="0"/>
                  <a:pt x="916" y="0"/>
                  <a:pt x="916" y="0"/>
                </a:cubicBezTo>
                <a:cubicBezTo>
                  <a:pt x="921" y="28"/>
                  <a:pt x="908" y="57"/>
                  <a:pt x="900" y="85"/>
                </a:cubicBezTo>
                <a:cubicBezTo>
                  <a:pt x="894" y="105"/>
                  <a:pt x="883" y="125"/>
                  <a:pt x="857" y="134"/>
                </a:cubicBezTo>
                <a:cubicBezTo>
                  <a:pt x="840" y="89"/>
                  <a:pt x="827" y="48"/>
                  <a:pt x="808" y="10"/>
                </a:cubicBezTo>
                <a:cubicBezTo>
                  <a:pt x="806" y="6"/>
                  <a:pt x="805" y="3"/>
                  <a:pt x="803" y="0"/>
                </a:cubicBezTo>
                <a:cubicBezTo>
                  <a:pt x="781" y="0"/>
                  <a:pt x="781" y="0"/>
                  <a:pt x="781" y="0"/>
                </a:cubicBezTo>
                <a:cubicBezTo>
                  <a:pt x="791" y="20"/>
                  <a:pt x="800" y="41"/>
                  <a:pt x="809" y="62"/>
                </a:cubicBezTo>
                <a:cubicBezTo>
                  <a:pt x="826" y="100"/>
                  <a:pt x="835" y="139"/>
                  <a:pt x="813" y="187"/>
                </a:cubicBezTo>
                <a:close/>
                <a:moveTo>
                  <a:pt x="1209" y="90"/>
                </a:moveTo>
                <a:cubicBezTo>
                  <a:pt x="1182" y="65"/>
                  <a:pt x="1168" y="33"/>
                  <a:pt x="1156" y="0"/>
                </a:cubicBezTo>
                <a:cubicBezTo>
                  <a:pt x="1130" y="0"/>
                  <a:pt x="1130" y="0"/>
                  <a:pt x="1130" y="0"/>
                </a:cubicBezTo>
                <a:cubicBezTo>
                  <a:pt x="1138" y="25"/>
                  <a:pt x="1149" y="50"/>
                  <a:pt x="1163" y="75"/>
                </a:cubicBezTo>
                <a:cubicBezTo>
                  <a:pt x="1133" y="65"/>
                  <a:pt x="1102" y="58"/>
                  <a:pt x="1073" y="46"/>
                </a:cubicBezTo>
                <a:cubicBezTo>
                  <a:pt x="1043" y="33"/>
                  <a:pt x="1015" y="18"/>
                  <a:pt x="989" y="0"/>
                </a:cubicBezTo>
                <a:cubicBezTo>
                  <a:pt x="952" y="0"/>
                  <a:pt x="952" y="0"/>
                  <a:pt x="952" y="0"/>
                </a:cubicBezTo>
                <a:cubicBezTo>
                  <a:pt x="1028" y="59"/>
                  <a:pt x="1116" y="91"/>
                  <a:pt x="1215" y="108"/>
                </a:cubicBezTo>
                <a:cubicBezTo>
                  <a:pt x="1212" y="99"/>
                  <a:pt x="1212" y="93"/>
                  <a:pt x="1209" y="90"/>
                </a:cubicBezTo>
                <a:close/>
                <a:moveTo>
                  <a:pt x="1306" y="346"/>
                </a:moveTo>
                <a:cubicBezTo>
                  <a:pt x="1328" y="357"/>
                  <a:pt x="1352" y="362"/>
                  <a:pt x="1375" y="370"/>
                </a:cubicBezTo>
                <a:cubicBezTo>
                  <a:pt x="1342" y="428"/>
                  <a:pt x="1310" y="484"/>
                  <a:pt x="1277" y="541"/>
                </a:cubicBezTo>
                <a:cubicBezTo>
                  <a:pt x="1288" y="548"/>
                  <a:pt x="1294" y="555"/>
                  <a:pt x="1301" y="556"/>
                </a:cubicBezTo>
                <a:cubicBezTo>
                  <a:pt x="1364" y="567"/>
                  <a:pt x="1425" y="557"/>
                  <a:pt x="1482" y="532"/>
                </a:cubicBezTo>
                <a:cubicBezTo>
                  <a:pt x="1524" y="513"/>
                  <a:pt x="1551" y="473"/>
                  <a:pt x="1579" y="436"/>
                </a:cubicBezTo>
                <a:cubicBezTo>
                  <a:pt x="1604" y="403"/>
                  <a:pt x="1617" y="365"/>
                  <a:pt x="1626" y="325"/>
                </a:cubicBezTo>
                <a:cubicBezTo>
                  <a:pt x="1629" y="310"/>
                  <a:pt x="1632" y="295"/>
                  <a:pt x="1656" y="290"/>
                </a:cubicBezTo>
                <a:cubicBezTo>
                  <a:pt x="1634" y="348"/>
                  <a:pt x="1638" y="405"/>
                  <a:pt x="1650" y="462"/>
                </a:cubicBezTo>
                <a:cubicBezTo>
                  <a:pt x="1663" y="521"/>
                  <a:pt x="1697" y="568"/>
                  <a:pt x="1738" y="614"/>
                </a:cubicBezTo>
                <a:cubicBezTo>
                  <a:pt x="1799" y="558"/>
                  <a:pt x="1823" y="487"/>
                  <a:pt x="1829" y="408"/>
                </a:cubicBezTo>
                <a:cubicBezTo>
                  <a:pt x="1834" y="330"/>
                  <a:pt x="1816" y="259"/>
                  <a:pt x="1759" y="199"/>
                </a:cubicBezTo>
                <a:cubicBezTo>
                  <a:pt x="1805" y="136"/>
                  <a:pt x="1840" y="70"/>
                  <a:pt x="1863" y="0"/>
                </a:cubicBezTo>
                <a:cubicBezTo>
                  <a:pt x="1839" y="0"/>
                  <a:pt x="1839" y="0"/>
                  <a:pt x="1839" y="0"/>
                </a:cubicBezTo>
                <a:cubicBezTo>
                  <a:pt x="1830" y="29"/>
                  <a:pt x="1817" y="57"/>
                  <a:pt x="1804" y="77"/>
                </a:cubicBezTo>
                <a:cubicBezTo>
                  <a:pt x="1812" y="50"/>
                  <a:pt x="1819" y="25"/>
                  <a:pt x="1827" y="0"/>
                </a:cubicBezTo>
                <a:cubicBezTo>
                  <a:pt x="1807" y="0"/>
                  <a:pt x="1807" y="0"/>
                  <a:pt x="1807" y="0"/>
                </a:cubicBezTo>
                <a:cubicBezTo>
                  <a:pt x="1799" y="27"/>
                  <a:pt x="1789" y="54"/>
                  <a:pt x="1775" y="79"/>
                </a:cubicBezTo>
                <a:cubicBezTo>
                  <a:pt x="1736" y="151"/>
                  <a:pt x="1693" y="222"/>
                  <a:pt x="1622" y="275"/>
                </a:cubicBezTo>
                <a:cubicBezTo>
                  <a:pt x="1548" y="177"/>
                  <a:pt x="1376" y="143"/>
                  <a:pt x="1228" y="259"/>
                </a:cubicBezTo>
                <a:cubicBezTo>
                  <a:pt x="1232" y="307"/>
                  <a:pt x="1268" y="328"/>
                  <a:pt x="1306" y="346"/>
                </a:cubicBezTo>
                <a:close/>
                <a:moveTo>
                  <a:pt x="1665" y="348"/>
                </a:moveTo>
                <a:cubicBezTo>
                  <a:pt x="1671" y="316"/>
                  <a:pt x="1683" y="287"/>
                  <a:pt x="1722" y="274"/>
                </a:cubicBezTo>
                <a:cubicBezTo>
                  <a:pt x="1739" y="322"/>
                  <a:pt x="1722" y="375"/>
                  <a:pt x="1750" y="418"/>
                </a:cubicBezTo>
                <a:cubicBezTo>
                  <a:pt x="1752" y="375"/>
                  <a:pt x="1753" y="333"/>
                  <a:pt x="1755" y="284"/>
                </a:cubicBezTo>
                <a:cubicBezTo>
                  <a:pt x="1786" y="300"/>
                  <a:pt x="1796" y="320"/>
                  <a:pt x="1802" y="344"/>
                </a:cubicBezTo>
                <a:cubicBezTo>
                  <a:pt x="1813" y="394"/>
                  <a:pt x="1806" y="441"/>
                  <a:pt x="1792" y="489"/>
                </a:cubicBezTo>
                <a:cubicBezTo>
                  <a:pt x="1781" y="524"/>
                  <a:pt x="1767" y="556"/>
                  <a:pt x="1735" y="583"/>
                </a:cubicBezTo>
                <a:cubicBezTo>
                  <a:pt x="1718" y="556"/>
                  <a:pt x="1702" y="532"/>
                  <a:pt x="1689" y="507"/>
                </a:cubicBezTo>
                <a:cubicBezTo>
                  <a:pt x="1663" y="457"/>
                  <a:pt x="1656" y="403"/>
                  <a:pt x="1665" y="348"/>
                </a:cubicBezTo>
                <a:close/>
                <a:moveTo>
                  <a:pt x="1572" y="348"/>
                </a:moveTo>
                <a:cubicBezTo>
                  <a:pt x="1587" y="380"/>
                  <a:pt x="1576" y="405"/>
                  <a:pt x="1561" y="426"/>
                </a:cubicBezTo>
                <a:cubicBezTo>
                  <a:pt x="1527" y="475"/>
                  <a:pt x="1488" y="518"/>
                  <a:pt x="1424" y="527"/>
                </a:cubicBezTo>
                <a:cubicBezTo>
                  <a:pt x="1388" y="533"/>
                  <a:pt x="1352" y="546"/>
                  <a:pt x="1305" y="536"/>
                </a:cubicBezTo>
                <a:cubicBezTo>
                  <a:pt x="1341" y="485"/>
                  <a:pt x="1357" y="428"/>
                  <a:pt x="1398" y="385"/>
                </a:cubicBezTo>
                <a:cubicBezTo>
                  <a:pt x="1438" y="344"/>
                  <a:pt x="1480" y="315"/>
                  <a:pt x="1547" y="332"/>
                </a:cubicBezTo>
                <a:cubicBezTo>
                  <a:pt x="1536" y="349"/>
                  <a:pt x="1529" y="363"/>
                  <a:pt x="1519" y="374"/>
                </a:cubicBezTo>
                <a:cubicBezTo>
                  <a:pt x="1509" y="386"/>
                  <a:pt x="1497" y="395"/>
                  <a:pt x="1485" y="405"/>
                </a:cubicBezTo>
                <a:cubicBezTo>
                  <a:pt x="1476" y="415"/>
                  <a:pt x="1466" y="424"/>
                  <a:pt x="1456" y="433"/>
                </a:cubicBezTo>
                <a:cubicBezTo>
                  <a:pt x="1506" y="421"/>
                  <a:pt x="1539" y="386"/>
                  <a:pt x="1572" y="348"/>
                </a:cubicBezTo>
                <a:close/>
                <a:moveTo>
                  <a:pt x="1449" y="206"/>
                </a:moveTo>
                <a:cubicBezTo>
                  <a:pt x="1484" y="209"/>
                  <a:pt x="1520" y="218"/>
                  <a:pt x="1543" y="257"/>
                </a:cubicBezTo>
                <a:cubicBezTo>
                  <a:pt x="1484" y="266"/>
                  <a:pt x="1426" y="258"/>
                  <a:pt x="1373" y="283"/>
                </a:cubicBezTo>
                <a:cubicBezTo>
                  <a:pt x="1412" y="284"/>
                  <a:pt x="1452" y="285"/>
                  <a:pt x="1500" y="287"/>
                </a:cubicBezTo>
                <a:cubicBezTo>
                  <a:pt x="1463" y="309"/>
                  <a:pt x="1432" y="327"/>
                  <a:pt x="1401" y="345"/>
                </a:cubicBezTo>
                <a:cubicBezTo>
                  <a:pt x="1398" y="347"/>
                  <a:pt x="1393" y="346"/>
                  <a:pt x="1389" y="346"/>
                </a:cubicBezTo>
                <a:cubicBezTo>
                  <a:pt x="1334" y="339"/>
                  <a:pt x="1286" y="321"/>
                  <a:pt x="1248" y="272"/>
                </a:cubicBezTo>
                <a:cubicBezTo>
                  <a:pt x="1309" y="222"/>
                  <a:pt x="1375" y="200"/>
                  <a:pt x="1449" y="206"/>
                </a:cubicBezTo>
                <a:close/>
                <a:moveTo>
                  <a:pt x="3289" y="0"/>
                </a:moveTo>
                <a:cubicBezTo>
                  <a:pt x="3279" y="12"/>
                  <a:pt x="3269" y="25"/>
                  <a:pt x="3260" y="39"/>
                </a:cubicBezTo>
                <a:cubicBezTo>
                  <a:pt x="3279" y="29"/>
                  <a:pt x="3296" y="16"/>
                  <a:pt x="3313" y="0"/>
                </a:cubicBezTo>
                <a:lnTo>
                  <a:pt x="3289" y="0"/>
                </a:lnTo>
                <a:close/>
                <a:moveTo>
                  <a:pt x="3415" y="0"/>
                </a:moveTo>
                <a:cubicBezTo>
                  <a:pt x="3375" y="0"/>
                  <a:pt x="3375" y="0"/>
                  <a:pt x="3375" y="0"/>
                </a:cubicBezTo>
                <a:cubicBezTo>
                  <a:pt x="3372" y="21"/>
                  <a:pt x="3363" y="41"/>
                  <a:pt x="3348" y="59"/>
                </a:cubicBezTo>
                <a:cubicBezTo>
                  <a:pt x="3302" y="115"/>
                  <a:pt x="3237" y="132"/>
                  <a:pt x="3169" y="144"/>
                </a:cubicBezTo>
                <a:cubicBezTo>
                  <a:pt x="3165" y="96"/>
                  <a:pt x="3177" y="44"/>
                  <a:pt x="3197" y="0"/>
                </a:cubicBezTo>
                <a:cubicBezTo>
                  <a:pt x="3172" y="0"/>
                  <a:pt x="3172" y="0"/>
                  <a:pt x="3172" y="0"/>
                </a:cubicBezTo>
                <a:cubicBezTo>
                  <a:pt x="3151" y="46"/>
                  <a:pt x="3143" y="97"/>
                  <a:pt x="3150" y="154"/>
                </a:cubicBezTo>
                <a:cubicBezTo>
                  <a:pt x="3232" y="183"/>
                  <a:pt x="3359" y="112"/>
                  <a:pt x="3415" y="0"/>
                </a:cubicBezTo>
                <a:close/>
                <a:moveTo>
                  <a:pt x="1637" y="0"/>
                </a:moveTo>
                <a:cubicBezTo>
                  <a:pt x="1612" y="0"/>
                  <a:pt x="1612" y="0"/>
                  <a:pt x="1612" y="0"/>
                </a:cubicBezTo>
                <a:cubicBezTo>
                  <a:pt x="1614" y="2"/>
                  <a:pt x="1616" y="5"/>
                  <a:pt x="1618" y="8"/>
                </a:cubicBezTo>
                <a:cubicBezTo>
                  <a:pt x="1624" y="5"/>
                  <a:pt x="1632" y="4"/>
                  <a:pt x="1637" y="0"/>
                </a:cubicBezTo>
                <a:close/>
                <a:moveTo>
                  <a:pt x="1799" y="933"/>
                </a:moveTo>
                <a:cubicBezTo>
                  <a:pt x="1846" y="949"/>
                  <a:pt x="1887" y="956"/>
                  <a:pt x="1924" y="944"/>
                </a:cubicBezTo>
                <a:cubicBezTo>
                  <a:pt x="1960" y="932"/>
                  <a:pt x="1992" y="906"/>
                  <a:pt x="2028" y="884"/>
                </a:cubicBezTo>
                <a:cubicBezTo>
                  <a:pt x="2041" y="982"/>
                  <a:pt x="2084" y="1069"/>
                  <a:pt x="2146" y="1151"/>
                </a:cubicBezTo>
                <a:cubicBezTo>
                  <a:pt x="2150" y="1143"/>
                  <a:pt x="2154" y="1138"/>
                  <a:pt x="2154" y="1134"/>
                </a:cubicBezTo>
                <a:cubicBezTo>
                  <a:pt x="2150" y="1083"/>
                  <a:pt x="2175" y="1039"/>
                  <a:pt x="2194" y="995"/>
                </a:cubicBezTo>
                <a:cubicBezTo>
                  <a:pt x="2209" y="958"/>
                  <a:pt x="2229" y="923"/>
                  <a:pt x="2247" y="886"/>
                </a:cubicBezTo>
                <a:cubicBezTo>
                  <a:pt x="2274" y="893"/>
                  <a:pt x="2305" y="900"/>
                  <a:pt x="2336" y="908"/>
                </a:cubicBezTo>
                <a:cubicBezTo>
                  <a:pt x="2366" y="916"/>
                  <a:pt x="2396" y="926"/>
                  <a:pt x="2429" y="936"/>
                </a:cubicBezTo>
                <a:cubicBezTo>
                  <a:pt x="2452" y="861"/>
                  <a:pt x="2411" y="800"/>
                  <a:pt x="2371" y="740"/>
                </a:cubicBezTo>
                <a:cubicBezTo>
                  <a:pt x="2329" y="679"/>
                  <a:pt x="2274" y="635"/>
                  <a:pt x="2193" y="638"/>
                </a:cubicBezTo>
                <a:cubicBezTo>
                  <a:pt x="2196" y="596"/>
                  <a:pt x="2200" y="557"/>
                  <a:pt x="2201" y="518"/>
                </a:cubicBezTo>
                <a:cubicBezTo>
                  <a:pt x="2202" y="479"/>
                  <a:pt x="2199" y="440"/>
                  <a:pt x="2198" y="394"/>
                </a:cubicBezTo>
                <a:cubicBezTo>
                  <a:pt x="2290" y="476"/>
                  <a:pt x="2392" y="518"/>
                  <a:pt x="2515" y="496"/>
                </a:cubicBezTo>
                <a:cubicBezTo>
                  <a:pt x="2522" y="464"/>
                  <a:pt x="2508" y="435"/>
                  <a:pt x="2499" y="407"/>
                </a:cubicBezTo>
                <a:cubicBezTo>
                  <a:pt x="2476" y="334"/>
                  <a:pt x="2424" y="283"/>
                  <a:pt x="2363" y="240"/>
                </a:cubicBezTo>
                <a:cubicBezTo>
                  <a:pt x="2295" y="191"/>
                  <a:pt x="2217" y="164"/>
                  <a:pt x="2135" y="139"/>
                </a:cubicBezTo>
                <a:cubicBezTo>
                  <a:pt x="2120" y="92"/>
                  <a:pt x="2103" y="45"/>
                  <a:pt x="2084" y="0"/>
                </a:cubicBezTo>
                <a:cubicBezTo>
                  <a:pt x="2028" y="0"/>
                  <a:pt x="2028" y="0"/>
                  <a:pt x="2028" y="0"/>
                </a:cubicBezTo>
                <a:cubicBezTo>
                  <a:pt x="2055" y="52"/>
                  <a:pt x="2079" y="107"/>
                  <a:pt x="2101" y="163"/>
                </a:cubicBezTo>
                <a:cubicBezTo>
                  <a:pt x="2080" y="179"/>
                  <a:pt x="2060" y="192"/>
                  <a:pt x="2043" y="208"/>
                </a:cubicBezTo>
                <a:cubicBezTo>
                  <a:pt x="1989" y="259"/>
                  <a:pt x="1953" y="322"/>
                  <a:pt x="1938" y="395"/>
                </a:cubicBezTo>
                <a:cubicBezTo>
                  <a:pt x="1931" y="430"/>
                  <a:pt x="1935" y="467"/>
                  <a:pt x="1936" y="503"/>
                </a:cubicBezTo>
                <a:cubicBezTo>
                  <a:pt x="1937" y="517"/>
                  <a:pt x="1948" y="523"/>
                  <a:pt x="1963" y="524"/>
                </a:cubicBezTo>
                <a:cubicBezTo>
                  <a:pt x="2002" y="528"/>
                  <a:pt x="2033" y="508"/>
                  <a:pt x="2064" y="489"/>
                </a:cubicBezTo>
                <a:cubicBezTo>
                  <a:pt x="2088" y="474"/>
                  <a:pt x="2108" y="452"/>
                  <a:pt x="2133" y="431"/>
                </a:cubicBezTo>
                <a:cubicBezTo>
                  <a:pt x="2147" y="495"/>
                  <a:pt x="2145" y="560"/>
                  <a:pt x="2146" y="629"/>
                </a:cubicBezTo>
                <a:cubicBezTo>
                  <a:pt x="2125" y="621"/>
                  <a:pt x="2108" y="612"/>
                  <a:pt x="2090" y="608"/>
                </a:cubicBezTo>
                <a:cubicBezTo>
                  <a:pt x="2045" y="600"/>
                  <a:pt x="2008" y="621"/>
                  <a:pt x="1977" y="650"/>
                </a:cubicBezTo>
                <a:cubicBezTo>
                  <a:pt x="1944" y="682"/>
                  <a:pt x="1920" y="722"/>
                  <a:pt x="1907" y="768"/>
                </a:cubicBezTo>
                <a:cubicBezTo>
                  <a:pt x="1900" y="792"/>
                  <a:pt x="1891" y="816"/>
                  <a:pt x="1883" y="839"/>
                </a:cubicBezTo>
                <a:cubicBezTo>
                  <a:pt x="1869" y="879"/>
                  <a:pt x="1849" y="913"/>
                  <a:pt x="1799" y="933"/>
                </a:cubicBezTo>
                <a:close/>
                <a:moveTo>
                  <a:pt x="2122" y="396"/>
                </a:moveTo>
                <a:cubicBezTo>
                  <a:pt x="2112" y="413"/>
                  <a:pt x="2102" y="431"/>
                  <a:pt x="2088" y="444"/>
                </a:cubicBezTo>
                <a:cubicBezTo>
                  <a:pt x="2055" y="476"/>
                  <a:pt x="2017" y="501"/>
                  <a:pt x="1967" y="504"/>
                </a:cubicBezTo>
                <a:cubicBezTo>
                  <a:pt x="1926" y="408"/>
                  <a:pt x="2005" y="235"/>
                  <a:pt x="2087" y="238"/>
                </a:cubicBezTo>
                <a:cubicBezTo>
                  <a:pt x="2093" y="299"/>
                  <a:pt x="2056" y="349"/>
                  <a:pt x="2036" y="409"/>
                </a:cubicBezTo>
                <a:cubicBezTo>
                  <a:pt x="2081" y="368"/>
                  <a:pt x="2090" y="314"/>
                  <a:pt x="2114" y="266"/>
                </a:cubicBezTo>
                <a:cubicBezTo>
                  <a:pt x="2148" y="312"/>
                  <a:pt x="2145" y="354"/>
                  <a:pt x="2122" y="396"/>
                </a:cubicBezTo>
                <a:close/>
                <a:moveTo>
                  <a:pt x="2311" y="707"/>
                </a:moveTo>
                <a:cubicBezTo>
                  <a:pt x="2361" y="754"/>
                  <a:pt x="2395" y="811"/>
                  <a:pt x="2413" y="877"/>
                </a:cubicBezTo>
                <a:cubicBezTo>
                  <a:pt x="2415" y="886"/>
                  <a:pt x="2414" y="895"/>
                  <a:pt x="2414" y="901"/>
                </a:cubicBezTo>
                <a:cubicBezTo>
                  <a:pt x="2379" y="894"/>
                  <a:pt x="2348" y="887"/>
                  <a:pt x="2315" y="881"/>
                </a:cubicBezTo>
                <a:cubicBezTo>
                  <a:pt x="2287" y="877"/>
                  <a:pt x="2262" y="867"/>
                  <a:pt x="2246" y="849"/>
                </a:cubicBezTo>
                <a:cubicBezTo>
                  <a:pt x="2243" y="816"/>
                  <a:pt x="2240" y="789"/>
                  <a:pt x="2237" y="758"/>
                </a:cubicBezTo>
                <a:cubicBezTo>
                  <a:pt x="2263" y="775"/>
                  <a:pt x="2286" y="789"/>
                  <a:pt x="2309" y="804"/>
                </a:cubicBezTo>
                <a:cubicBezTo>
                  <a:pt x="2284" y="769"/>
                  <a:pt x="2245" y="747"/>
                  <a:pt x="2233" y="703"/>
                </a:cubicBezTo>
                <a:cubicBezTo>
                  <a:pt x="2268" y="684"/>
                  <a:pt x="2287" y="685"/>
                  <a:pt x="2311" y="707"/>
                </a:cubicBezTo>
                <a:close/>
                <a:moveTo>
                  <a:pt x="2174" y="259"/>
                </a:moveTo>
                <a:cubicBezTo>
                  <a:pt x="2216" y="285"/>
                  <a:pt x="2255" y="309"/>
                  <a:pt x="2294" y="333"/>
                </a:cubicBezTo>
                <a:cubicBezTo>
                  <a:pt x="2295" y="331"/>
                  <a:pt x="2297" y="328"/>
                  <a:pt x="2298" y="326"/>
                </a:cubicBezTo>
                <a:cubicBezTo>
                  <a:pt x="2263" y="296"/>
                  <a:pt x="2228" y="266"/>
                  <a:pt x="2192" y="235"/>
                </a:cubicBezTo>
                <a:cubicBezTo>
                  <a:pt x="2221" y="214"/>
                  <a:pt x="2267" y="214"/>
                  <a:pt x="2335" y="249"/>
                </a:cubicBezTo>
                <a:cubicBezTo>
                  <a:pt x="2425" y="295"/>
                  <a:pt x="2477" y="372"/>
                  <a:pt x="2493" y="476"/>
                </a:cubicBezTo>
                <a:cubicBezTo>
                  <a:pt x="2375" y="501"/>
                  <a:pt x="2244" y="433"/>
                  <a:pt x="2187" y="340"/>
                </a:cubicBezTo>
                <a:cubicBezTo>
                  <a:pt x="2172" y="318"/>
                  <a:pt x="2164" y="291"/>
                  <a:pt x="2174" y="259"/>
                </a:cubicBezTo>
                <a:close/>
                <a:moveTo>
                  <a:pt x="2165" y="368"/>
                </a:moveTo>
                <a:cubicBezTo>
                  <a:pt x="2185" y="440"/>
                  <a:pt x="2184" y="509"/>
                  <a:pt x="2173" y="578"/>
                </a:cubicBezTo>
                <a:cubicBezTo>
                  <a:pt x="2151" y="457"/>
                  <a:pt x="2149" y="402"/>
                  <a:pt x="2165" y="368"/>
                </a:cubicBezTo>
                <a:close/>
                <a:moveTo>
                  <a:pt x="2131" y="869"/>
                </a:moveTo>
                <a:cubicBezTo>
                  <a:pt x="2145" y="825"/>
                  <a:pt x="2146" y="777"/>
                  <a:pt x="2171" y="737"/>
                </a:cubicBezTo>
                <a:cubicBezTo>
                  <a:pt x="2177" y="739"/>
                  <a:pt x="2180" y="740"/>
                  <a:pt x="2183" y="741"/>
                </a:cubicBezTo>
                <a:cubicBezTo>
                  <a:pt x="2185" y="743"/>
                  <a:pt x="2187" y="745"/>
                  <a:pt x="2189" y="747"/>
                </a:cubicBezTo>
                <a:cubicBezTo>
                  <a:pt x="2228" y="810"/>
                  <a:pt x="2232" y="875"/>
                  <a:pt x="2197" y="942"/>
                </a:cubicBezTo>
                <a:cubicBezTo>
                  <a:pt x="2172" y="989"/>
                  <a:pt x="2145" y="1035"/>
                  <a:pt x="2131" y="1091"/>
                </a:cubicBezTo>
                <a:cubicBezTo>
                  <a:pt x="2115" y="1064"/>
                  <a:pt x="2098" y="1037"/>
                  <a:pt x="2085" y="1009"/>
                </a:cubicBezTo>
                <a:cubicBezTo>
                  <a:pt x="2062" y="956"/>
                  <a:pt x="2048" y="900"/>
                  <a:pt x="2051" y="842"/>
                </a:cubicBezTo>
                <a:cubicBezTo>
                  <a:pt x="2055" y="774"/>
                  <a:pt x="2079" y="743"/>
                  <a:pt x="2141" y="730"/>
                </a:cubicBezTo>
                <a:cubicBezTo>
                  <a:pt x="2134" y="776"/>
                  <a:pt x="2120" y="822"/>
                  <a:pt x="2131" y="869"/>
                </a:cubicBezTo>
                <a:close/>
                <a:moveTo>
                  <a:pt x="1918" y="800"/>
                </a:moveTo>
                <a:cubicBezTo>
                  <a:pt x="1928" y="765"/>
                  <a:pt x="1949" y="738"/>
                  <a:pt x="1971" y="711"/>
                </a:cubicBezTo>
                <a:cubicBezTo>
                  <a:pt x="1988" y="690"/>
                  <a:pt x="2012" y="677"/>
                  <a:pt x="2044" y="680"/>
                </a:cubicBezTo>
                <a:cubicBezTo>
                  <a:pt x="2027" y="705"/>
                  <a:pt x="2012" y="727"/>
                  <a:pt x="1997" y="749"/>
                </a:cubicBezTo>
                <a:cubicBezTo>
                  <a:pt x="2016" y="738"/>
                  <a:pt x="2030" y="723"/>
                  <a:pt x="2046" y="710"/>
                </a:cubicBezTo>
                <a:cubicBezTo>
                  <a:pt x="2061" y="697"/>
                  <a:pt x="2076" y="681"/>
                  <a:pt x="2102" y="691"/>
                </a:cubicBezTo>
                <a:cubicBezTo>
                  <a:pt x="2085" y="714"/>
                  <a:pt x="2067" y="736"/>
                  <a:pt x="2052" y="758"/>
                </a:cubicBezTo>
                <a:cubicBezTo>
                  <a:pt x="2036" y="782"/>
                  <a:pt x="2041" y="817"/>
                  <a:pt x="2015" y="836"/>
                </a:cubicBezTo>
                <a:cubicBezTo>
                  <a:pt x="2008" y="884"/>
                  <a:pt x="1967" y="898"/>
                  <a:pt x="1933" y="918"/>
                </a:cubicBezTo>
                <a:cubicBezTo>
                  <a:pt x="1914" y="929"/>
                  <a:pt x="1893" y="936"/>
                  <a:pt x="1868" y="924"/>
                </a:cubicBezTo>
                <a:cubicBezTo>
                  <a:pt x="1886" y="880"/>
                  <a:pt x="1905" y="841"/>
                  <a:pt x="1918" y="800"/>
                </a:cubicBezTo>
                <a:close/>
                <a:moveTo>
                  <a:pt x="2652" y="273"/>
                </a:moveTo>
                <a:cubicBezTo>
                  <a:pt x="2723" y="253"/>
                  <a:pt x="2772" y="203"/>
                  <a:pt x="2818" y="150"/>
                </a:cubicBezTo>
                <a:cubicBezTo>
                  <a:pt x="2825" y="141"/>
                  <a:pt x="2832" y="133"/>
                  <a:pt x="2839" y="124"/>
                </a:cubicBezTo>
                <a:cubicBezTo>
                  <a:pt x="2839" y="124"/>
                  <a:pt x="2841" y="124"/>
                  <a:pt x="2846" y="124"/>
                </a:cubicBezTo>
                <a:cubicBezTo>
                  <a:pt x="2865" y="210"/>
                  <a:pt x="2890" y="295"/>
                  <a:pt x="2947" y="368"/>
                </a:cubicBezTo>
                <a:cubicBezTo>
                  <a:pt x="3012" y="310"/>
                  <a:pt x="3030" y="234"/>
                  <a:pt x="3034" y="155"/>
                </a:cubicBezTo>
                <a:cubicBezTo>
                  <a:pt x="3037" y="97"/>
                  <a:pt x="3021" y="46"/>
                  <a:pt x="2988" y="0"/>
                </a:cubicBezTo>
                <a:cubicBezTo>
                  <a:pt x="2797" y="0"/>
                  <a:pt x="2797" y="0"/>
                  <a:pt x="2797" y="0"/>
                </a:cubicBezTo>
                <a:cubicBezTo>
                  <a:pt x="2802" y="1"/>
                  <a:pt x="2808" y="3"/>
                  <a:pt x="2814" y="6"/>
                </a:cubicBezTo>
                <a:cubicBezTo>
                  <a:pt x="2779" y="52"/>
                  <a:pt x="2744" y="97"/>
                  <a:pt x="2710" y="141"/>
                </a:cubicBezTo>
                <a:cubicBezTo>
                  <a:pt x="2712" y="142"/>
                  <a:pt x="2714" y="144"/>
                  <a:pt x="2716" y="145"/>
                </a:cubicBezTo>
                <a:cubicBezTo>
                  <a:pt x="2755" y="107"/>
                  <a:pt x="2793" y="68"/>
                  <a:pt x="2839" y="22"/>
                </a:cubicBezTo>
                <a:cubicBezTo>
                  <a:pt x="2839" y="96"/>
                  <a:pt x="2801" y="142"/>
                  <a:pt x="2760" y="183"/>
                </a:cubicBezTo>
                <a:cubicBezTo>
                  <a:pt x="2722" y="222"/>
                  <a:pt x="2677" y="256"/>
                  <a:pt x="2613" y="257"/>
                </a:cubicBezTo>
                <a:cubicBezTo>
                  <a:pt x="2640" y="154"/>
                  <a:pt x="2695" y="73"/>
                  <a:pt x="2771" y="6"/>
                </a:cubicBezTo>
                <a:cubicBezTo>
                  <a:pt x="2775" y="3"/>
                  <a:pt x="2779" y="1"/>
                  <a:pt x="2784" y="0"/>
                </a:cubicBezTo>
                <a:cubicBezTo>
                  <a:pt x="2597" y="0"/>
                  <a:pt x="2597" y="0"/>
                  <a:pt x="2597" y="0"/>
                </a:cubicBezTo>
                <a:cubicBezTo>
                  <a:pt x="2634" y="14"/>
                  <a:pt x="2673" y="23"/>
                  <a:pt x="2716" y="20"/>
                </a:cubicBezTo>
                <a:cubicBezTo>
                  <a:pt x="2717" y="20"/>
                  <a:pt x="2718" y="22"/>
                  <a:pt x="2719" y="23"/>
                </a:cubicBezTo>
                <a:cubicBezTo>
                  <a:pt x="2653" y="98"/>
                  <a:pt x="2601" y="196"/>
                  <a:pt x="2589" y="270"/>
                </a:cubicBezTo>
                <a:cubicBezTo>
                  <a:pt x="2609" y="282"/>
                  <a:pt x="2630" y="280"/>
                  <a:pt x="2652" y="273"/>
                </a:cubicBezTo>
                <a:close/>
                <a:moveTo>
                  <a:pt x="2870" y="107"/>
                </a:moveTo>
                <a:cubicBezTo>
                  <a:pt x="2873" y="76"/>
                  <a:pt x="2870" y="37"/>
                  <a:pt x="2913" y="17"/>
                </a:cubicBezTo>
                <a:cubicBezTo>
                  <a:pt x="2932" y="57"/>
                  <a:pt x="2929" y="99"/>
                  <a:pt x="2944" y="138"/>
                </a:cubicBezTo>
                <a:cubicBezTo>
                  <a:pt x="2959" y="97"/>
                  <a:pt x="2940" y="56"/>
                  <a:pt x="2942" y="12"/>
                </a:cubicBezTo>
                <a:cubicBezTo>
                  <a:pt x="2971" y="25"/>
                  <a:pt x="2991" y="43"/>
                  <a:pt x="3000" y="71"/>
                </a:cubicBezTo>
                <a:cubicBezTo>
                  <a:pt x="3029" y="166"/>
                  <a:pt x="3007" y="252"/>
                  <a:pt x="2954" y="335"/>
                </a:cubicBezTo>
                <a:cubicBezTo>
                  <a:pt x="2908" y="279"/>
                  <a:pt x="2865" y="171"/>
                  <a:pt x="2870" y="107"/>
                </a:cubicBezTo>
                <a:close/>
                <a:moveTo>
                  <a:pt x="77" y="680"/>
                </a:moveTo>
                <a:cubicBezTo>
                  <a:pt x="64" y="684"/>
                  <a:pt x="52" y="689"/>
                  <a:pt x="39" y="694"/>
                </a:cubicBezTo>
                <a:cubicBezTo>
                  <a:pt x="26" y="699"/>
                  <a:pt x="13" y="706"/>
                  <a:pt x="0" y="710"/>
                </a:cubicBezTo>
                <a:cubicBezTo>
                  <a:pt x="0" y="732"/>
                  <a:pt x="0" y="732"/>
                  <a:pt x="0" y="732"/>
                </a:cubicBezTo>
                <a:cubicBezTo>
                  <a:pt x="29" y="721"/>
                  <a:pt x="56" y="706"/>
                  <a:pt x="77" y="680"/>
                </a:cubicBezTo>
                <a:close/>
                <a:moveTo>
                  <a:pt x="3767" y="2160"/>
                </a:moveTo>
                <a:cubicBezTo>
                  <a:pt x="3792" y="2160"/>
                  <a:pt x="3792" y="2160"/>
                  <a:pt x="3792" y="2160"/>
                </a:cubicBezTo>
                <a:cubicBezTo>
                  <a:pt x="3801" y="2149"/>
                  <a:pt x="3810" y="2139"/>
                  <a:pt x="3819" y="2129"/>
                </a:cubicBezTo>
                <a:cubicBezTo>
                  <a:pt x="3826" y="2122"/>
                  <a:pt x="3833" y="2115"/>
                  <a:pt x="3840" y="2109"/>
                </a:cubicBezTo>
                <a:cubicBezTo>
                  <a:pt x="3840" y="2086"/>
                  <a:pt x="3840" y="2086"/>
                  <a:pt x="3840" y="2086"/>
                </a:cubicBezTo>
                <a:cubicBezTo>
                  <a:pt x="3814" y="2108"/>
                  <a:pt x="3790" y="2133"/>
                  <a:pt x="3767" y="2160"/>
                </a:cubicBezTo>
                <a:close/>
                <a:moveTo>
                  <a:pt x="3765" y="938"/>
                </a:moveTo>
                <a:cubicBezTo>
                  <a:pt x="3763" y="976"/>
                  <a:pt x="3776" y="1015"/>
                  <a:pt x="3784" y="1057"/>
                </a:cubicBezTo>
                <a:cubicBezTo>
                  <a:pt x="3687" y="1034"/>
                  <a:pt x="3591" y="1043"/>
                  <a:pt x="3492" y="1072"/>
                </a:cubicBezTo>
                <a:cubicBezTo>
                  <a:pt x="3498" y="1079"/>
                  <a:pt x="3501" y="1085"/>
                  <a:pt x="3505" y="1086"/>
                </a:cubicBezTo>
                <a:cubicBezTo>
                  <a:pt x="3554" y="1100"/>
                  <a:pt x="3587" y="1139"/>
                  <a:pt x="3622" y="1172"/>
                </a:cubicBezTo>
                <a:cubicBezTo>
                  <a:pt x="3651" y="1200"/>
                  <a:pt x="3677" y="1230"/>
                  <a:pt x="3705" y="1260"/>
                </a:cubicBezTo>
                <a:cubicBezTo>
                  <a:pt x="3689" y="1284"/>
                  <a:pt x="3671" y="1310"/>
                  <a:pt x="3653" y="1336"/>
                </a:cubicBezTo>
                <a:cubicBezTo>
                  <a:pt x="3634" y="1361"/>
                  <a:pt x="3614" y="1386"/>
                  <a:pt x="3594" y="1413"/>
                </a:cubicBezTo>
                <a:cubicBezTo>
                  <a:pt x="3655" y="1461"/>
                  <a:pt x="3728" y="1444"/>
                  <a:pt x="3798" y="1427"/>
                </a:cubicBezTo>
                <a:cubicBezTo>
                  <a:pt x="3812" y="1424"/>
                  <a:pt x="3826" y="1420"/>
                  <a:pt x="3840" y="1414"/>
                </a:cubicBezTo>
                <a:cubicBezTo>
                  <a:pt x="3840" y="1388"/>
                  <a:pt x="3840" y="1388"/>
                  <a:pt x="3840" y="1388"/>
                </a:cubicBezTo>
                <a:cubicBezTo>
                  <a:pt x="3781" y="1415"/>
                  <a:pt x="3719" y="1425"/>
                  <a:pt x="3654" y="1419"/>
                </a:cubicBezTo>
                <a:cubicBezTo>
                  <a:pt x="3645" y="1418"/>
                  <a:pt x="3637" y="1413"/>
                  <a:pt x="3632" y="1411"/>
                </a:cubicBezTo>
                <a:cubicBezTo>
                  <a:pt x="3650" y="1381"/>
                  <a:pt x="3669" y="1354"/>
                  <a:pt x="3685" y="1326"/>
                </a:cubicBezTo>
                <a:cubicBezTo>
                  <a:pt x="3699" y="1301"/>
                  <a:pt x="3717" y="1281"/>
                  <a:pt x="3740" y="1272"/>
                </a:cubicBezTo>
                <a:cubicBezTo>
                  <a:pt x="3771" y="1281"/>
                  <a:pt x="3798" y="1288"/>
                  <a:pt x="3828" y="1296"/>
                </a:cubicBezTo>
                <a:cubicBezTo>
                  <a:pt x="3803" y="1315"/>
                  <a:pt x="3781" y="1331"/>
                  <a:pt x="3760" y="1347"/>
                </a:cubicBezTo>
                <a:cubicBezTo>
                  <a:pt x="3788" y="1340"/>
                  <a:pt x="3813" y="1324"/>
                  <a:pt x="3840" y="1316"/>
                </a:cubicBezTo>
                <a:cubicBezTo>
                  <a:pt x="3840" y="1257"/>
                  <a:pt x="3840" y="1257"/>
                  <a:pt x="3840" y="1257"/>
                </a:cubicBezTo>
                <a:cubicBezTo>
                  <a:pt x="3773" y="1266"/>
                  <a:pt x="3717" y="1246"/>
                  <a:pt x="3670" y="1194"/>
                </a:cubicBezTo>
                <a:cubicBezTo>
                  <a:pt x="3635" y="1154"/>
                  <a:pt x="3602" y="1112"/>
                  <a:pt x="3553" y="1079"/>
                </a:cubicBezTo>
                <a:cubicBezTo>
                  <a:pt x="3585" y="1075"/>
                  <a:pt x="3616" y="1067"/>
                  <a:pt x="3647" y="1066"/>
                </a:cubicBezTo>
                <a:cubicBezTo>
                  <a:pt x="3705" y="1063"/>
                  <a:pt x="3761" y="1069"/>
                  <a:pt x="3815" y="1093"/>
                </a:cubicBezTo>
                <a:cubicBezTo>
                  <a:pt x="3824" y="1097"/>
                  <a:pt x="3833" y="1101"/>
                  <a:pt x="3840" y="1106"/>
                </a:cubicBezTo>
                <a:cubicBezTo>
                  <a:pt x="3840" y="1075"/>
                  <a:pt x="3840" y="1075"/>
                  <a:pt x="3840" y="1075"/>
                </a:cubicBezTo>
                <a:cubicBezTo>
                  <a:pt x="3837" y="1071"/>
                  <a:pt x="3835" y="1066"/>
                  <a:pt x="3833" y="1061"/>
                </a:cubicBezTo>
                <a:cubicBezTo>
                  <a:pt x="3791" y="1037"/>
                  <a:pt x="3792" y="994"/>
                  <a:pt x="3785" y="955"/>
                </a:cubicBezTo>
                <a:cubicBezTo>
                  <a:pt x="3782" y="934"/>
                  <a:pt x="3783" y="911"/>
                  <a:pt x="3802" y="893"/>
                </a:cubicBezTo>
                <a:cubicBezTo>
                  <a:pt x="3815" y="905"/>
                  <a:pt x="3828" y="917"/>
                  <a:pt x="3840" y="928"/>
                </a:cubicBezTo>
                <a:cubicBezTo>
                  <a:pt x="3840" y="896"/>
                  <a:pt x="3840" y="896"/>
                  <a:pt x="3840" y="896"/>
                </a:cubicBezTo>
                <a:cubicBezTo>
                  <a:pt x="3827" y="877"/>
                  <a:pt x="3819" y="855"/>
                  <a:pt x="3819" y="825"/>
                </a:cubicBezTo>
                <a:cubicBezTo>
                  <a:pt x="3787" y="863"/>
                  <a:pt x="3766" y="899"/>
                  <a:pt x="3765" y="938"/>
                </a:cubicBezTo>
                <a:close/>
                <a:moveTo>
                  <a:pt x="224" y="0"/>
                </a:moveTo>
                <a:cubicBezTo>
                  <a:pt x="224" y="6"/>
                  <a:pt x="223" y="13"/>
                  <a:pt x="223" y="20"/>
                </a:cubicBezTo>
                <a:cubicBezTo>
                  <a:pt x="222" y="34"/>
                  <a:pt x="221" y="47"/>
                  <a:pt x="220" y="61"/>
                </a:cubicBezTo>
                <a:cubicBezTo>
                  <a:pt x="233" y="41"/>
                  <a:pt x="240" y="21"/>
                  <a:pt x="244" y="0"/>
                </a:cubicBezTo>
                <a:lnTo>
                  <a:pt x="224" y="0"/>
                </a:lnTo>
                <a:close/>
                <a:moveTo>
                  <a:pt x="3424" y="1391"/>
                </a:moveTo>
                <a:cubicBezTo>
                  <a:pt x="3382" y="1370"/>
                  <a:pt x="3334" y="1376"/>
                  <a:pt x="3287" y="1379"/>
                </a:cubicBezTo>
                <a:cubicBezTo>
                  <a:pt x="3246" y="1382"/>
                  <a:pt x="3208" y="1396"/>
                  <a:pt x="3173" y="1416"/>
                </a:cubicBezTo>
                <a:cubicBezTo>
                  <a:pt x="3159" y="1424"/>
                  <a:pt x="3146" y="1431"/>
                  <a:pt x="3126" y="1416"/>
                </a:cubicBezTo>
                <a:cubicBezTo>
                  <a:pt x="3185" y="1395"/>
                  <a:pt x="3225" y="1355"/>
                  <a:pt x="3260" y="1308"/>
                </a:cubicBezTo>
                <a:cubicBezTo>
                  <a:pt x="3297" y="1260"/>
                  <a:pt x="3311" y="1203"/>
                  <a:pt x="3319" y="1143"/>
                </a:cubicBezTo>
                <a:cubicBezTo>
                  <a:pt x="3237" y="1133"/>
                  <a:pt x="3167" y="1161"/>
                  <a:pt x="3104" y="1208"/>
                </a:cubicBezTo>
                <a:cubicBezTo>
                  <a:pt x="3041" y="1254"/>
                  <a:pt x="2998" y="1315"/>
                  <a:pt x="2990" y="1397"/>
                </a:cubicBezTo>
                <a:cubicBezTo>
                  <a:pt x="2841" y="1409"/>
                  <a:pt x="2710" y="1457"/>
                  <a:pt x="2597" y="1556"/>
                </a:cubicBezTo>
                <a:cubicBezTo>
                  <a:pt x="2619" y="1415"/>
                  <a:pt x="2674" y="1286"/>
                  <a:pt x="2740" y="1161"/>
                </a:cubicBezTo>
                <a:cubicBezTo>
                  <a:pt x="2766" y="1166"/>
                  <a:pt x="2789" y="1173"/>
                  <a:pt x="2812" y="1175"/>
                </a:cubicBezTo>
                <a:cubicBezTo>
                  <a:pt x="2886" y="1183"/>
                  <a:pt x="2958" y="1170"/>
                  <a:pt x="3022" y="1133"/>
                </a:cubicBezTo>
                <a:cubicBezTo>
                  <a:pt x="3053" y="1116"/>
                  <a:pt x="3079" y="1089"/>
                  <a:pt x="3106" y="1065"/>
                </a:cubicBezTo>
                <a:cubicBezTo>
                  <a:pt x="3116" y="1055"/>
                  <a:pt x="3113" y="1043"/>
                  <a:pt x="3105" y="1031"/>
                </a:cubicBezTo>
                <a:cubicBezTo>
                  <a:pt x="3082" y="998"/>
                  <a:pt x="3046" y="987"/>
                  <a:pt x="3012" y="977"/>
                </a:cubicBezTo>
                <a:cubicBezTo>
                  <a:pt x="2985" y="968"/>
                  <a:pt x="2955" y="967"/>
                  <a:pt x="2923" y="962"/>
                </a:cubicBezTo>
                <a:cubicBezTo>
                  <a:pt x="2963" y="910"/>
                  <a:pt x="3013" y="868"/>
                  <a:pt x="3065" y="823"/>
                </a:cubicBezTo>
                <a:cubicBezTo>
                  <a:pt x="3072" y="844"/>
                  <a:pt x="3076" y="863"/>
                  <a:pt x="3085" y="879"/>
                </a:cubicBezTo>
                <a:cubicBezTo>
                  <a:pt x="3108" y="919"/>
                  <a:pt x="3148" y="933"/>
                  <a:pt x="3191" y="938"/>
                </a:cubicBezTo>
                <a:cubicBezTo>
                  <a:pt x="3237" y="942"/>
                  <a:pt x="3283" y="934"/>
                  <a:pt x="3326" y="915"/>
                </a:cubicBezTo>
                <a:cubicBezTo>
                  <a:pt x="3349" y="904"/>
                  <a:pt x="3372" y="895"/>
                  <a:pt x="3396" y="886"/>
                </a:cubicBezTo>
                <a:cubicBezTo>
                  <a:pt x="3435" y="871"/>
                  <a:pt x="3474" y="864"/>
                  <a:pt x="3521" y="889"/>
                </a:cubicBezTo>
                <a:cubicBezTo>
                  <a:pt x="3503" y="843"/>
                  <a:pt x="3481" y="807"/>
                  <a:pt x="3448" y="787"/>
                </a:cubicBezTo>
                <a:cubicBezTo>
                  <a:pt x="3416" y="767"/>
                  <a:pt x="3375" y="760"/>
                  <a:pt x="3335" y="747"/>
                </a:cubicBezTo>
                <a:cubicBezTo>
                  <a:pt x="3401" y="673"/>
                  <a:pt x="3439" y="584"/>
                  <a:pt x="3461" y="483"/>
                </a:cubicBezTo>
                <a:cubicBezTo>
                  <a:pt x="3452" y="486"/>
                  <a:pt x="3446" y="485"/>
                  <a:pt x="3443" y="488"/>
                </a:cubicBezTo>
                <a:cubicBezTo>
                  <a:pt x="3407" y="525"/>
                  <a:pt x="3358" y="534"/>
                  <a:pt x="3311" y="549"/>
                </a:cubicBezTo>
                <a:cubicBezTo>
                  <a:pt x="3273" y="561"/>
                  <a:pt x="3234" y="569"/>
                  <a:pt x="3194" y="580"/>
                </a:cubicBezTo>
                <a:cubicBezTo>
                  <a:pt x="3181" y="554"/>
                  <a:pt x="3167" y="526"/>
                  <a:pt x="3153" y="498"/>
                </a:cubicBezTo>
                <a:cubicBezTo>
                  <a:pt x="3140" y="469"/>
                  <a:pt x="3128" y="440"/>
                  <a:pt x="3114" y="409"/>
                </a:cubicBezTo>
                <a:cubicBezTo>
                  <a:pt x="3042" y="440"/>
                  <a:pt x="3022" y="511"/>
                  <a:pt x="3003" y="581"/>
                </a:cubicBezTo>
                <a:cubicBezTo>
                  <a:pt x="2983" y="652"/>
                  <a:pt x="2986" y="722"/>
                  <a:pt x="3041" y="781"/>
                </a:cubicBezTo>
                <a:cubicBezTo>
                  <a:pt x="3007" y="807"/>
                  <a:pt x="2975" y="829"/>
                  <a:pt x="2944" y="854"/>
                </a:cubicBezTo>
                <a:cubicBezTo>
                  <a:pt x="2914" y="879"/>
                  <a:pt x="2886" y="906"/>
                  <a:pt x="2852" y="937"/>
                </a:cubicBezTo>
                <a:cubicBezTo>
                  <a:pt x="2855" y="813"/>
                  <a:pt x="2821" y="708"/>
                  <a:pt x="2724" y="630"/>
                </a:cubicBezTo>
                <a:cubicBezTo>
                  <a:pt x="2695" y="645"/>
                  <a:pt x="2682" y="675"/>
                  <a:pt x="2666" y="700"/>
                </a:cubicBezTo>
                <a:cubicBezTo>
                  <a:pt x="2626" y="765"/>
                  <a:pt x="2622" y="838"/>
                  <a:pt x="2628" y="911"/>
                </a:cubicBezTo>
                <a:cubicBezTo>
                  <a:pt x="2635" y="995"/>
                  <a:pt x="2666" y="1072"/>
                  <a:pt x="2700" y="1151"/>
                </a:cubicBezTo>
                <a:cubicBezTo>
                  <a:pt x="2639" y="1249"/>
                  <a:pt x="2586" y="1354"/>
                  <a:pt x="2552" y="1466"/>
                </a:cubicBezTo>
                <a:cubicBezTo>
                  <a:pt x="2518" y="1578"/>
                  <a:pt x="2496" y="1692"/>
                  <a:pt x="2467" y="1810"/>
                </a:cubicBezTo>
                <a:cubicBezTo>
                  <a:pt x="2457" y="1781"/>
                  <a:pt x="2447" y="1754"/>
                  <a:pt x="2437" y="1729"/>
                </a:cubicBezTo>
                <a:cubicBezTo>
                  <a:pt x="2516" y="1568"/>
                  <a:pt x="2524" y="1412"/>
                  <a:pt x="2421" y="1256"/>
                </a:cubicBezTo>
                <a:cubicBezTo>
                  <a:pt x="2369" y="1289"/>
                  <a:pt x="2340" y="1335"/>
                  <a:pt x="2328" y="1389"/>
                </a:cubicBezTo>
                <a:cubicBezTo>
                  <a:pt x="2317" y="1440"/>
                  <a:pt x="2313" y="1493"/>
                  <a:pt x="2306" y="1549"/>
                </a:cubicBezTo>
                <a:cubicBezTo>
                  <a:pt x="2228" y="1465"/>
                  <a:pt x="2130" y="1417"/>
                  <a:pt x="2023" y="1375"/>
                </a:cubicBezTo>
                <a:cubicBezTo>
                  <a:pt x="2019" y="1358"/>
                  <a:pt x="2014" y="1338"/>
                  <a:pt x="2011" y="1317"/>
                </a:cubicBezTo>
                <a:cubicBezTo>
                  <a:pt x="1998" y="1229"/>
                  <a:pt x="1945" y="1171"/>
                  <a:pt x="1871" y="1128"/>
                </a:cubicBezTo>
                <a:cubicBezTo>
                  <a:pt x="1842" y="1112"/>
                  <a:pt x="1811" y="1099"/>
                  <a:pt x="1779" y="1089"/>
                </a:cubicBezTo>
                <a:cubicBezTo>
                  <a:pt x="1742" y="1078"/>
                  <a:pt x="1727" y="1096"/>
                  <a:pt x="1734" y="1134"/>
                </a:cubicBezTo>
                <a:cubicBezTo>
                  <a:pt x="1747" y="1201"/>
                  <a:pt x="1768" y="1264"/>
                  <a:pt x="1818" y="1313"/>
                </a:cubicBezTo>
                <a:cubicBezTo>
                  <a:pt x="1819" y="1314"/>
                  <a:pt x="1818" y="1316"/>
                  <a:pt x="1818" y="1318"/>
                </a:cubicBezTo>
                <a:cubicBezTo>
                  <a:pt x="1718" y="1318"/>
                  <a:pt x="1611" y="1344"/>
                  <a:pt x="1547" y="1384"/>
                </a:cubicBezTo>
                <a:cubicBezTo>
                  <a:pt x="1551" y="1407"/>
                  <a:pt x="1567" y="1421"/>
                  <a:pt x="1586" y="1433"/>
                </a:cubicBezTo>
                <a:cubicBezTo>
                  <a:pt x="1649" y="1473"/>
                  <a:pt x="1718" y="1476"/>
                  <a:pt x="1789" y="1475"/>
                </a:cubicBezTo>
                <a:cubicBezTo>
                  <a:pt x="1800" y="1475"/>
                  <a:pt x="1811" y="1474"/>
                  <a:pt x="1822" y="1474"/>
                </a:cubicBezTo>
                <a:cubicBezTo>
                  <a:pt x="1823" y="1474"/>
                  <a:pt x="1824" y="1476"/>
                  <a:pt x="1827" y="1479"/>
                </a:cubicBezTo>
                <a:cubicBezTo>
                  <a:pt x="1775" y="1551"/>
                  <a:pt x="1728" y="1626"/>
                  <a:pt x="1711" y="1717"/>
                </a:cubicBezTo>
                <a:cubicBezTo>
                  <a:pt x="1798" y="1727"/>
                  <a:pt x="1867" y="1690"/>
                  <a:pt x="1929" y="1641"/>
                </a:cubicBezTo>
                <a:cubicBezTo>
                  <a:pt x="1992" y="1590"/>
                  <a:pt x="2021" y="1520"/>
                  <a:pt x="2022" y="1431"/>
                </a:cubicBezTo>
                <a:cubicBezTo>
                  <a:pt x="2130" y="1478"/>
                  <a:pt x="2221" y="1538"/>
                  <a:pt x="2292" y="1632"/>
                </a:cubicBezTo>
                <a:cubicBezTo>
                  <a:pt x="2177" y="1614"/>
                  <a:pt x="2081" y="1643"/>
                  <a:pt x="2005" y="1727"/>
                </a:cubicBezTo>
                <a:cubicBezTo>
                  <a:pt x="2047" y="1827"/>
                  <a:pt x="2249" y="1877"/>
                  <a:pt x="2382" y="1783"/>
                </a:cubicBezTo>
                <a:cubicBezTo>
                  <a:pt x="2411" y="1858"/>
                  <a:pt x="2428" y="1932"/>
                  <a:pt x="2411" y="2011"/>
                </a:cubicBezTo>
                <a:cubicBezTo>
                  <a:pt x="2406" y="2036"/>
                  <a:pt x="2397" y="2059"/>
                  <a:pt x="2410" y="2084"/>
                </a:cubicBezTo>
                <a:cubicBezTo>
                  <a:pt x="2414" y="2091"/>
                  <a:pt x="2411" y="2103"/>
                  <a:pt x="2408" y="2111"/>
                </a:cubicBezTo>
                <a:cubicBezTo>
                  <a:pt x="2403" y="2128"/>
                  <a:pt x="2397" y="2144"/>
                  <a:pt x="2391" y="2160"/>
                </a:cubicBezTo>
                <a:cubicBezTo>
                  <a:pt x="2414" y="2160"/>
                  <a:pt x="2414" y="2160"/>
                  <a:pt x="2414" y="2160"/>
                </a:cubicBezTo>
                <a:cubicBezTo>
                  <a:pt x="2420" y="2148"/>
                  <a:pt x="2423" y="2134"/>
                  <a:pt x="2430" y="2123"/>
                </a:cubicBezTo>
                <a:cubicBezTo>
                  <a:pt x="2444" y="2104"/>
                  <a:pt x="2447" y="2085"/>
                  <a:pt x="2432" y="2065"/>
                </a:cubicBezTo>
                <a:cubicBezTo>
                  <a:pt x="2465" y="2035"/>
                  <a:pt x="2459" y="1998"/>
                  <a:pt x="2451" y="1962"/>
                </a:cubicBezTo>
                <a:cubicBezTo>
                  <a:pt x="2438" y="1900"/>
                  <a:pt x="2430" y="1836"/>
                  <a:pt x="2405" y="1776"/>
                </a:cubicBezTo>
                <a:cubicBezTo>
                  <a:pt x="2399" y="1760"/>
                  <a:pt x="2399" y="1749"/>
                  <a:pt x="2418" y="1745"/>
                </a:cubicBezTo>
                <a:cubicBezTo>
                  <a:pt x="2455" y="1806"/>
                  <a:pt x="2445" y="1877"/>
                  <a:pt x="2465" y="1943"/>
                </a:cubicBezTo>
                <a:cubicBezTo>
                  <a:pt x="2472" y="1935"/>
                  <a:pt x="2477" y="1927"/>
                  <a:pt x="2478" y="1919"/>
                </a:cubicBezTo>
                <a:cubicBezTo>
                  <a:pt x="2496" y="1824"/>
                  <a:pt x="2514" y="1730"/>
                  <a:pt x="2529" y="1635"/>
                </a:cubicBezTo>
                <a:cubicBezTo>
                  <a:pt x="2544" y="1543"/>
                  <a:pt x="2574" y="1456"/>
                  <a:pt x="2609" y="1371"/>
                </a:cubicBezTo>
                <a:cubicBezTo>
                  <a:pt x="2616" y="1354"/>
                  <a:pt x="2625" y="1338"/>
                  <a:pt x="2633" y="1322"/>
                </a:cubicBezTo>
                <a:cubicBezTo>
                  <a:pt x="2627" y="1360"/>
                  <a:pt x="2613" y="1393"/>
                  <a:pt x="2602" y="1428"/>
                </a:cubicBezTo>
                <a:cubicBezTo>
                  <a:pt x="2568" y="1545"/>
                  <a:pt x="2542" y="1665"/>
                  <a:pt x="2521" y="1786"/>
                </a:cubicBezTo>
                <a:cubicBezTo>
                  <a:pt x="2504" y="1886"/>
                  <a:pt x="2489" y="1985"/>
                  <a:pt x="2474" y="2085"/>
                </a:cubicBezTo>
                <a:cubicBezTo>
                  <a:pt x="2470" y="2110"/>
                  <a:pt x="2464" y="2135"/>
                  <a:pt x="2458" y="2160"/>
                </a:cubicBezTo>
                <a:cubicBezTo>
                  <a:pt x="2479" y="2160"/>
                  <a:pt x="2479" y="2160"/>
                  <a:pt x="2479" y="2160"/>
                </a:cubicBezTo>
                <a:cubicBezTo>
                  <a:pt x="2485" y="2135"/>
                  <a:pt x="2491" y="2109"/>
                  <a:pt x="2495" y="2082"/>
                </a:cubicBezTo>
                <a:cubicBezTo>
                  <a:pt x="2498" y="2069"/>
                  <a:pt x="2502" y="2056"/>
                  <a:pt x="2507" y="2040"/>
                </a:cubicBezTo>
                <a:cubicBezTo>
                  <a:pt x="2516" y="2045"/>
                  <a:pt x="2523" y="2048"/>
                  <a:pt x="2529" y="2053"/>
                </a:cubicBezTo>
                <a:cubicBezTo>
                  <a:pt x="2596" y="2101"/>
                  <a:pt x="2670" y="2097"/>
                  <a:pt x="2742" y="2075"/>
                </a:cubicBezTo>
                <a:cubicBezTo>
                  <a:pt x="2782" y="2063"/>
                  <a:pt x="2818" y="2040"/>
                  <a:pt x="2853" y="2017"/>
                </a:cubicBezTo>
                <a:cubicBezTo>
                  <a:pt x="2878" y="2000"/>
                  <a:pt x="2898" y="1976"/>
                  <a:pt x="2920" y="1954"/>
                </a:cubicBezTo>
                <a:cubicBezTo>
                  <a:pt x="2891" y="1910"/>
                  <a:pt x="2845" y="1908"/>
                  <a:pt x="2801" y="1890"/>
                </a:cubicBezTo>
                <a:cubicBezTo>
                  <a:pt x="2874" y="1816"/>
                  <a:pt x="2911" y="1726"/>
                  <a:pt x="2937" y="1628"/>
                </a:cubicBezTo>
                <a:cubicBezTo>
                  <a:pt x="2930" y="1625"/>
                  <a:pt x="2923" y="1619"/>
                  <a:pt x="2916" y="1619"/>
                </a:cubicBezTo>
                <a:cubicBezTo>
                  <a:pt x="2824" y="1615"/>
                  <a:pt x="2739" y="1630"/>
                  <a:pt x="2667" y="1696"/>
                </a:cubicBezTo>
                <a:cubicBezTo>
                  <a:pt x="2621" y="1738"/>
                  <a:pt x="2574" y="1777"/>
                  <a:pt x="2540" y="1829"/>
                </a:cubicBezTo>
                <a:cubicBezTo>
                  <a:pt x="2555" y="1709"/>
                  <a:pt x="2601" y="1607"/>
                  <a:pt x="2710" y="1542"/>
                </a:cubicBezTo>
                <a:cubicBezTo>
                  <a:pt x="2766" y="1509"/>
                  <a:pt x="2824" y="1477"/>
                  <a:pt x="2889" y="1463"/>
                </a:cubicBezTo>
                <a:cubicBezTo>
                  <a:pt x="2969" y="1446"/>
                  <a:pt x="3051" y="1432"/>
                  <a:pt x="3136" y="1452"/>
                </a:cubicBezTo>
                <a:cubicBezTo>
                  <a:pt x="3111" y="1571"/>
                  <a:pt x="3197" y="1724"/>
                  <a:pt x="3382" y="1761"/>
                </a:cubicBezTo>
                <a:cubicBezTo>
                  <a:pt x="3415" y="1727"/>
                  <a:pt x="3408" y="1686"/>
                  <a:pt x="3397" y="1646"/>
                </a:cubicBezTo>
                <a:cubicBezTo>
                  <a:pt x="3390" y="1622"/>
                  <a:pt x="3379" y="1599"/>
                  <a:pt x="3370" y="1577"/>
                </a:cubicBezTo>
                <a:cubicBezTo>
                  <a:pt x="3436" y="1564"/>
                  <a:pt x="3499" y="1552"/>
                  <a:pt x="3563" y="1540"/>
                </a:cubicBezTo>
                <a:cubicBezTo>
                  <a:pt x="3562" y="1527"/>
                  <a:pt x="3563" y="1518"/>
                  <a:pt x="3559" y="1512"/>
                </a:cubicBezTo>
                <a:cubicBezTo>
                  <a:pt x="3527" y="1458"/>
                  <a:pt x="3480" y="1417"/>
                  <a:pt x="3424" y="1391"/>
                </a:cubicBezTo>
                <a:close/>
                <a:moveTo>
                  <a:pt x="3423" y="797"/>
                </a:moveTo>
                <a:cubicBezTo>
                  <a:pt x="3443" y="804"/>
                  <a:pt x="3462" y="816"/>
                  <a:pt x="3470" y="842"/>
                </a:cubicBezTo>
                <a:cubicBezTo>
                  <a:pt x="3425" y="857"/>
                  <a:pt x="3383" y="868"/>
                  <a:pt x="3343" y="885"/>
                </a:cubicBezTo>
                <a:cubicBezTo>
                  <a:pt x="3310" y="900"/>
                  <a:pt x="3276" y="902"/>
                  <a:pt x="3241" y="903"/>
                </a:cubicBezTo>
                <a:cubicBezTo>
                  <a:pt x="3214" y="904"/>
                  <a:pt x="3188" y="894"/>
                  <a:pt x="3170" y="868"/>
                </a:cubicBezTo>
                <a:cubicBezTo>
                  <a:pt x="3200" y="864"/>
                  <a:pt x="3226" y="861"/>
                  <a:pt x="3253" y="858"/>
                </a:cubicBezTo>
                <a:cubicBezTo>
                  <a:pt x="3232" y="851"/>
                  <a:pt x="3211" y="850"/>
                  <a:pt x="3191" y="847"/>
                </a:cubicBezTo>
                <a:cubicBezTo>
                  <a:pt x="3172" y="843"/>
                  <a:pt x="3149" y="842"/>
                  <a:pt x="3140" y="816"/>
                </a:cubicBezTo>
                <a:cubicBezTo>
                  <a:pt x="3170" y="814"/>
                  <a:pt x="3197" y="814"/>
                  <a:pt x="3224" y="811"/>
                </a:cubicBezTo>
                <a:cubicBezTo>
                  <a:pt x="3253" y="807"/>
                  <a:pt x="3276" y="780"/>
                  <a:pt x="3307" y="788"/>
                </a:cubicBezTo>
                <a:cubicBezTo>
                  <a:pt x="3348" y="762"/>
                  <a:pt x="3386" y="784"/>
                  <a:pt x="3423" y="797"/>
                </a:cubicBezTo>
                <a:close/>
                <a:moveTo>
                  <a:pt x="3269" y="581"/>
                </a:moveTo>
                <a:cubicBezTo>
                  <a:pt x="3321" y="570"/>
                  <a:pt x="3374" y="560"/>
                  <a:pt x="3426" y="534"/>
                </a:cubicBezTo>
                <a:cubicBezTo>
                  <a:pt x="3415" y="563"/>
                  <a:pt x="3406" y="594"/>
                  <a:pt x="3392" y="622"/>
                </a:cubicBezTo>
                <a:cubicBezTo>
                  <a:pt x="3367" y="674"/>
                  <a:pt x="3335" y="721"/>
                  <a:pt x="3288" y="757"/>
                </a:cubicBezTo>
                <a:cubicBezTo>
                  <a:pt x="3234" y="798"/>
                  <a:pt x="3195" y="800"/>
                  <a:pt x="3145" y="762"/>
                </a:cubicBezTo>
                <a:cubicBezTo>
                  <a:pt x="3185" y="737"/>
                  <a:pt x="3228" y="717"/>
                  <a:pt x="3257" y="679"/>
                </a:cubicBezTo>
                <a:cubicBezTo>
                  <a:pt x="3214" y="697"/>
                  <a:pt x="3177" y="727"/>
                  <a:pt x="3130" y="734"/>
                </a:cubicBezTo>
                <a:cubicBezTo>
                  <a:pt x="3128" y="728"/>
                  <a:pt x="3127" y="725"/>
                  <a:pt x="3126" y="722"/>
                </a:cubicBezTo>
                <a:cubicBezTo>
                  <a:pt x="3126" y="720"/>
                  <a:pt x="3126" y="717"/>
                  <a:pt x="3127" y="714"/>
                </a:cubicBezTo>
                <a:cubicBezTo>
                  <a:pt x="3149" y="643"/>
                  <a:pt x="3196" y="598"/>
                  <a:pt x="3269" y="581"/>
                </a:cubicBezTo>
                <a:close/>
                <a:moveTo>
                  <a:pt x="3017" y="647"/>
                </a:moveTo>
                <a:cubicBezTo>
                  <a:pt x="3020" y="579"/>
                  <a:pt x="3041" y="516"/>
                  <a:pt x="3079" y="459"/>
                </a:cubicBezTo>
                <a:cubicBezTo>
                  <a:pt x="3084" y="452"/>
                  <a:pt x="3093" y="447"/>
                  <a:pt x="3097" y="443"/>
                </a:cubicBezTo>
                <a:cubicBezTo>
                  <a:pt x="3114" y="474"/>
                  <a:pt x="3129" y="503"/>
                  <a:pt x="3146" y="531"/>
                </a:cubicBezTo>
                <a:cubicBezTo>
                  <a:pt x="3161" y="555"/>
                  <a:pt x="3170" y="580"/>
                  <a:pt x="3167" y="605"/>
                </a:cubicBezTo>
                <a:cubicBezTo>
                  <a:pt x="3144" y="628"/>
                  <a:pt x="3125" y="648"/>
                  <a:pt x="3103" y="671"/>
                </a:cubicBezTo>
                <a:cubicBezTo>
                  <a:pt x="3099" y="639"/>
                  <a:pt x="3095" y="613"/>
                  <a:pt x="3092" y="586"/>
                </a:cubicBezTo>
                <a:cubicBezTo>
                  <a:pt x="3081" y="628"/>
                  <a:pt x="3090" y="672"/>
                  <a:pt x="3064" y="709"/>
                </a:cubicBezTo>
                <a:cubicBezTo>
                  <a:pt x="3027" y="695"/>
                  <a:pt x="3015" y="680"/>
                  <a:pt x="3017" y="647"/>
                </a:cubicBezTo>
                <a:close/>
                <a:moveTo>
                  <a:pt x="3008" y="836"/>
                </a:moveTo>
                <a:cubicBezTo>
                  <a:pt x="2931" y="931"/>
                  <a:pt x="2891" y="969"/>
                  <a:pt x="2854" y="979"/>
                </a:cubicBezTo>
                <a:cubicBezTo>
                  <a:pt x="2896" y="917"/>
                  <a:pt x="2949" y="873"/>
                  <a:pt x="3008" y="836"/>
                </a:cubicBezTo>
                <a:close/>
                <a:moveTo>
                  <a:pt x="2904" y="993"/>
                </a:moveTo>
                <a:cubicBezTo>
                  <a:pt x="2923" y="990"/>
                  <a:pt x="2943" y="986"/>
                  <a:pt x="2962" y="988"/>
                </a:cubicBezTo>
                <a:cubicBezTo>
                  <a:pt x="3008" y="992"/>
                  <a:pt x="3052" y="1005"/>
                  <a:pt x="3087" y="1041"/>
                </a:cubicBezTo>
                <a:cubicBezTo>
                  <a:pt x="3040" y="1134"/>
                  <a:pt x="2858" y="1187"/>
                  <a:pt x="2806" y="1123"/>
                </a:cubicBezTo>
                <a:cubicBezTo>
                  <a:pt x="2849" y="1078"/>
                  <a:pt x="2910" y="1074"/>
                  <a:pt x="2970" y="1050"/>
                </a:cubicBezTo>
                <a:cubicBezTo>
                  <a:pt x="2909" y="1043"/>
                  <a:pt x="2862" y="1071"/>
                  <a:pt x="2810" y="1084"/>
                </a:cubicBezTo>
                <a:cubicBezTo>
                  <a:pt x="2823" y="1028"/>
                  <a:pt x="2856" y="1003"/>
                  <a:pt x="2904" y="993"/>
                </a:cubicBezTo>
                <a:close/>
                <a:moveTo>
                  <a:pt x="2653" y="927"/>
                </a:moveTo>
                <a:cubicBezTo>
                  <a:pt x="2630" y="829"/>
                  <a:pt x="2654" y="739"/>
                  <a:pt x="2722" y="659"/>
                </a:cubicBezTo>
                <a:cubicBezTo>
                  <a:pt x="2818" y="733"/>
                  <a:pt x="2852" y="876"/>
                  <a:pt x="2819" y="980"/>
                </a:cubicBezTo>
                <a:cubicBezTo>
                  <a:pt x="2811" y="1006"/>
                  <a:pt x="2796" y="1029"/>
                  <a:pt x="2766" y="1043"/>
                </a:cubicBezTo>
                <a:cubicBezTo>
                  <a:pt x="2758" y="994"/>
                  <a:pt x="2751" y="949"/>
                  <a:pt x="2744" y="904"/>
                </a:cubicBezTo>
                <a:cubicBezTo>
                  <a:pt x="2741" y="904"/>
                  <a:pt x="2738" y="904"/>
                  <a:pt x="2736" y="905"/>
                </a:cubicBezTo>
                <a:cubicBezTo>
                  <a:pt x="2736" y="951"/>
                  <a:pt x="2736" y="997"/>
                  <a:pt x="2736" y="1044"/>
                </a:cubicBezTo>
                <a:cubicBezTo>
                  <a:pt x="2701" y="1036"/>
                  <a:pt x="2671" y="1001"/>
                  <a:pt x="2653" y="927"/>
                </a:cubicBezTo>
                <a:close/>
                <a:moveTo>
                  <a:pt x="1758" y="1111"/>
                </a:moveTo>
                <a:cubicBezTo>
                  <a:pt x="1843" y="1110"/>
                  <a:pt x="1959" y="1220"/>
                  <a:pt x="1960" y="1300"/>
                </a:cubicBezTo>
                <a:cubicBezTo>
                  <a:pt x="1925" y="1266"/>
                  <a:pt x="1889" y="1230"/>
                  <a:pt x="1854" y="1195"/>
                </a:cubicBezTo>
                <a:cubicBezTo>
                  <a:pt x="1851" y="1197"/>
                  <a:pt x="1849" y="1199"/>
                  <a:pt x="1847" y="1201"/>
                </a:cubicBezTo>
                <a:cubicBezTo>
                  <a:pt x="1877" y="1247"/>
                  <a:pt x="1928" y="1279"/>
                  <a:pt x="1947" y="1334"/>
                </a:cubicBezTo>
                <a:cubicBezTo>
                  <a:pt x="1817" y="1329"/>
                  <a:pt x="1758" y="1225"/>
                  <a:pt x="1758" y="1111"/>
                </a:cubicBezTo>
                <a:close/>
                <a:moveTo>
                  <a:pt x="1726" y="1454"/>
                </a:moveTo>
                <a:cubicBezTo>
                  <a:pt x="1671" y="1451"/>
                  <a:pt x="1615" y="1441"/>
                  <a:pt x="1573" y="1393"/>
                </a:cubicBezTo>
                <a:cubicBezTo>
                  <a:pt x="1668" y="1346"/>
                  <a:pt x="1764" y="1333"/>
                  <a:pt x="1865" y="1346"/>
                </a:cubicBezTo>
                <a:cubicBezTo>
                  <a:pt x="1883" y="1348"/>
                  <a:pt x="1889" y="1360"/>
                  <a:pt x="1894" y="1378"/>
                </a:cubicBezTo>
                <a:cubicBezTo>
                  <a:pt x="1836" y="1382"/>
                  <a:pt x="1780" y="1385"/>
                  <a:pt x="1724" y="1389"/>
                </a:cubicBezTo>
                <a:cubicBezTo>
                  <a:pt x="1724" y="1391"/>
                  <a:pt x="1724" y="1394"/>
                  <a:pt x="1725" y="1396"/>
                </a:cubicBezTo>
                <a:cubicBezTo>
                  <a:pt x="1779" y="1400"/>
                  <a:pt x="1834" y="1403"/>
                  <a:pt x="1898" y="1406"/>
                </a:cubicBezTo>
                <a:cubicBezTo>
                  <a:pt x="1843" y="1455"/>
                  <a:pt x="1783" y="1458"/>
                  <a:pt x="1726" y="1454"/>
                </a:cubicBezTo>
                <a:close/>
                <a:moveTo>
                  <a:pt x="1968" y="1560"/>
                </a:moveTo>
                <a:cubicBezTo>
                  <a:pt x="1917" y="1644"/>
                  <a:pt x="1838" y="1685"/>
                  <a:pt x="1741" y="1700"/>
                </a:cubicBezTo>
                <a:cubicBezTo>
                  <a:pt x="1752" y="1629"/>
                  <a:pt x="1805" y="1525"/>
                  <a:pt x="1855" y="1487"/>
                </a:cubicBezTo>
                <a:cubicBezTo>
                  <a:pt x="1881" y="1467"/>
                  <a:pt x="1908" y="1440"/>
                  <a:pt x="1951" y="1458"/>
                </a:cubicBezTo>
                <a:cubicBezTo>
                  <a:pt x="1934" y="1499"/>
                  <a:pt x="1900" y="1525"/>
                  <a:pt x="1881" y="1562"/>
                </a:cubicBezTo>
                <a:cubicBezTo>
                  <a:pt x="1922" y="1546"/>
                  <a:pt x="1940" y="1505"/>
                  <a:pt x="1974" y="1477"/>
                </a:cubicBezTo>
                <a:cubicBezTo>
                  <a:pt x="1984" y="1507"/>
                  <a:pt x="1983" y="1535"/>
                  <a:pt x="1968" y="1560"/>
                </a:cubicBezTo>
                <a:close/>
                <a:moveTo>
                  <a:pt x="2205" y="1513"/>
                </a:moveTo>
                <a:cubicBezTo>
                  <a:pt x="2162" y="1479"/>
                  <a:pt x="2114" y="1452"/>
                  <a:pt x="2063" y="1419"/>
                </a:cubicBezTo>
                <a:cubicBezTo>
                  <a:pt x="2161" y="1446"/>
                  <a:pt x="2313" y="1556"/>
                  <a:pt x="2325" y="1625"/>
                </a:cubicBezTo>
                <a:cubicBezTo>
                  <a:pt x="2286" y="1588"/>
                  <a:pt x="2248" y="1547"/>
                  <a:pt x="2205" y="1513"/>
                </a:cubicBezTo>
                <a:close/>
                <a:moveTo>
                  <a:pt x="2322" y="1740"/>
                </a:moveTo>
                <a:cubicBezTo>
                  <a:pt x="2291" y="1786"/>
                  <a:pt x="2255" y="1810"/>
                  <a:pt x="2209" y="1812"/>
                </a:cubicBezTo>
                <a:cubicBezTo>
                  <a:pt x="2136" y="1815"/>
                  <a:pt x="2081" y="1778"/>
                  <a:pt x="2026" y="1735"/>
                </a:cubicBezTo>
                <a:cubicBezTo>
                  <a:pt x="2101" y="1657"/>
                  <a:pt x="2241" y="1624"/>
                  <a:pt x="2304" y="1669"/>
                </a:cubicBezTo>
                <a:cubicBezTo>
                  <a:pt x="2311" y="1682"/>
                  <a:pt x="2318" y="1695"/>
                  <a:pt x="2326" y="1710"/>
                </a:cubicBezTo>
                <a:cubicBezTo>
                  <a:pt x="2273" y="1731"/>
                  <a:pt x="2220" y="1725"/>
                  <a:pt x="2164" y="1733"/>
                </a:cubicBezTo>
                <a:cubicBezTo>
                  <a:pt x="2209" y="1749"/>
                  <a:pt x="2261" y="1752"/>
                  <a:pt x="2322" y="1740"/>
                </a:cubicBezTo>
                <a:close/>
                <a:moveTo>
                  <a:pt x="2419" y="1625"/>
                </a:moveTo>
                <a:cubicBezTo>
                  <a:pt x="2415" y="1564"/>
                  <a:pt x="2412" y="1504"/>
                  <a:pt x="2408" y="1443"/>
                </a:cubicBezTo>
                <a:cubicBezTo>
                  <a:pt x="2387" y="1508"/>
                  <a:pt x="2408" y="1577"/>
                  <a:pt x="2386" y="1647"/>
                </a:cubicBezTo>
                <a:cubicBezTo>
                  <a:pt x="2300" y="1560"/>
                  <a:pt x="2326" y="1354"/>
                  <a:pt x="2413" y="1285"/>
                </a:cubicBezTo>
                <a:cubicBezTo>
                  <a:pt x="2418" y="1290"/>
                  <a:pt x="2422" y="1295"/>
                  <a:pt x="2426" y="1301"/>
                </a:cubicBezTo>
                <a:cubicBezTo>
                  <a:pt x="2432" y="1310"/>
                  <a:pt x="2438" y="1320"/>
                  <a:pt x="2442" y="1330"/>
                </a:cubicBezTo>
                <a:cubicBezTo>
                  <a:pt x="2483" y="1417"/>
                  <a:pt x="2481" y="1506"/>
                  <a:pt x="2451" y="1595"/>
                </a:cubicBezTo>
                <a:cubicBezTo>
                  <a:pt x="2446" y="1607"/>
                  <a:pt x="2435" y="1617"/>
                  <a:pt x="2427" y="1628"/>
                </a:cubicBezTo>
                <a:cubicBezTo>
                  <a:pt x="2424" y="1627"/>
                  <a:pt x="2422" y="1626"/>
                  <a:pt x="2419" y="1625"/>
                </a:cubicBezTo>
                <a:close/>
                <a:moveTo>
                  <a:pt x="2890" y="1951"/>
                </a:moveTo>
                <a:cubicBezTo>
                  <a:pt x="2863" y="1991"/>
                  <a:pt x="2825" y="2018"/>
                  <a:pt x="2770" y="2042"/>
                </a:cubicBezTo>
                <a:cubicBezTo>
                  <a:pt x="2733" y="2058"/>
                  <a:pt x="2697" y="2071"/>
                  <a:pt x="2657" y="2066"/>
                </a:cubicBezTo>
                <a:cubicBezTo>
                  <a:pt x="2625" y="2062"/>
                  <a:pt x="2611" y="2052"/>
                  <a:pt x="2597" y="2024"/>
                </a:cubicBezTo>
                <a:cubicBezTo>
                  <a:pt x="2652" y="1999"/>
                  <a:pt x="2719" y="2019"/>
                  <a:pt x="2775" y="1970"/>
                </a:cubicBezTo>
                <a:cubicBezTo>
                  <a:pt x="2750" y="1975"/>
                  <a:pt x="2732" y="1978"/>
                  <a:pt x="2713" y="1982"/>
                </a:cubicBezTo>
                <a:cubicBezTo>
                  <a:pt x="2765" y="1909"/>
                  <a:pt x="2819" y="1899"/>
                  <a:pt x="2890" y="1951"/>
                </a:cubicBezTo>
                <a:close/>
                <a:moveTo>
                  <a:pt x="2565" y="1898"/>
                </a:moveTo>
                <a:cubicBezTo>
                  <a:pt x="2569" y="1845"/>
                  <a:pt x="2586" y="1797"/>
                  <a:pt x="2625" y="1759"/>
                </a:cubicBezTo>
                <a:cubicBezTo>
                  <a:pt x="2642" y="1743"/>
                  <a:pt x="2661" y="1728"/>
                  <a:pt x="2678" y="1712"/>
                </a:cubicBezTo>
                <a:cubicBezTo>
                  <a:pt x="2744" y="1650"/>
                  <a:pt x="2825" y="1638"/>
                  <a:pt x="2914" y="1638"/>
                </a:cubicBezTo>
                <a:cubicBezTo>
                  <a:pt x="2904" y="1670"/>
                  <a:pt x="2897" y="1700"/>
                  <a:pt x="2886" y="1728"/>
                </a:cubicBezTo>
                <a:cubicBezTo>
                  <a:pt x="2844" y="1831"/>
                  <a:pt x="2771" y="1905"/>
                  <a:pt x="2672" y="1955"/>
                </a:cubicBezTo>
                <a:cubicBezTo>
                  <a:pt x="2649" y="1966"/>
                  <a:pt x="2621" y="1966"/>
                  <a:pt x="2596" y="1944"/>
                </a:cubicBezTo>
                <a:cubicBezTo>
                  <a:pt x="2637" y="1887"/>
                  <a:pt x="2677" y="1829"/>
                  <a:pt x="2737" y="1776"/>
                </a:cubicBezTo>
                <a:cubicBezTo>
                  <a:pt x="2720" y="1783"/>
                  <a:pt x="2709" y="1785"/>
                  <a:pt x="2702" y="1791"/>
                </a:cubicBezTo>
                <a:cubicBezTo>
                  <a:pt x="2659" y="1833"/>
                  <a:pt x="2616" y="1877"/>
                  <a:pt x="2569" y="1924"/>
                </a:cubicBezTo>
                <a:cubicBezTo>
                  <a:pt x="2567" y="1914"/>
                  <a:pt x="2564" y="1906"/>
                  <a:pt x="2565" y="1898"/>
                </a:cubicBezTo>
                <a:close/>
                <a:moveTo>
                  <a:pt x="2715" y="1510"/>
                </a:moveTo>
                <a:cubicBezTo>
                  <a:pt x="2756" y="1475"/>
                  <a:pt x="2823" y="1447"/>
                  <a:pt x="2869" y="1442"/>
                </a:cubicBezTo>
                <a:cubicBezTo>
                  <a:pt x="2814" y="1467"/>
                  <a:pt x="2765" y="1489"/>
                  <a:pt x="2715" y="1510"/>
                </a:cubicBezTo>
                <a:close/>
                <a:moveTo>
                  <a:pt x="3071" y="1377"/>
                </a:moveTo>
                <a:cubicBezTo>
                  <a:pt x="3097" y="1332"/>
                  <a:pt x="3148" y="1310"/>
                  <a:pt x="3162" y="1261"/>
                </a:cubicBezTo>
                <a:cubicBezTo>
                  <a:pt x="3129" y="1288"/>
                  <a:pt x="3096" y="1314"/>
                  <a:pt x="3057" y="1345"/>
                </a:cubicBezTo>
                <a:cubicBezTo>
                  <a:pt x="3049" y="1311"/>
                  <a:pt x="3058" y="1290"/>
                  <a:pt x="3073" y="1270"/>
                </a:cubicBezTo>
                <a:cubicBezTo>
                  <a:pt x="3103" y="1229"/>
                  <a:pt x="3144" y="1204"/>
                  <a:pt x="3189" y="1183"/>
                </a:cubicBezTo>
                <a:cubicBezTo>
                  <a:pt x="3222" y="1169"/>
                  <a:pt x="3256" y="1158"/>
                  <a:pt x="3297" y="1165"/>
                </a:cubicBezTo>
                <a:cubicBezTo>
                  <a:pt x="3288" y="1195"/>
                  <a:pt x="3281" y="1223"/>
                  <a:pt x="3270" y="1250"/>
                </a:cubicBezTo>
                <a:cubicBezTo>
                  <a:pt x="3248" y="1302"/>
                  <a:pt x="3212" y="1343"/>
                  <a:pt x="3164" y="1371"/>
                </a:cubicBezTo>
                <a:cubicBezTo>
                  <a:pt x="3137" y="1388"/>
                  <a:pt x="3106" y="1397"/>
                  <a:pt x="3071" y="1377"/>
                </a:cubicBezTo>
                <a:close/>
                <a:moveTo>
                  <a:pt x="3379" y="1738"/>
                </a:moveTo>
                <a:cubicBezTo>
                  <a:pt x="3301" y="1724"/>
                  <a:pt x="3241" y="1688"/>
                  <a:pt x="3197" y="1628"/>
                </a:cubicBezTo>
                <a:cubicBezTo>
                  <a:pt x="3176" y="1599"/>
                  <a:pt x="3160" y="1566"/>
                  <a:pt x="3174" y="1523"/>
                </a:cubicBezTo>
                <a:cubicBezTo>
                  <a:pt x="3220" y="1562"/>
                  <a:pt x="3251" y="1611"/>
                  <a:pt x="3305" y="1635"/>
                </a:cubicBezTo>
                <a:cubicBezTo>
                  <a:pt x="3280" y="1605"/>
                  <a:pt x="3256" y="1574"/>
                  <a:pt x="3225" y="1536"/>
                </a:cubicBezTo>
                <a:cubicBezTo>
                  <a:pt x="3266" y="1550"/>
                  <a:pt x="3300" y="1562"/>
                  <a:pt x="3334" y="1574"/>
                </a:cubicBezTo>
                <a:cubicBezTo>
                  <a:pt x="3337" y="1575"/>
                  <a:pt x="3340" y="1579"/>
                  <a:pt x="3342" y="1583"/>
                </a:cubicBezTo>
                <a:cubicBezTo>
                  <a:pt x="3373" y="1628"/>
                  <a:pt x="3391" y="1677"/>
                  <a:pt x="3379" y="1738"/>
                </a:cubicBezTo>
                <a:close/>
                <a:moveTo>
                  <a:pt x="3366" y="1550"/>
                </a:moveTo>
                <a:cubicBezTo>
                  <a:pt x="3309" y="1547"/>
                  <a:pt x="3260" y="1533"/>
                  <a:pt x="3229" y="1471"/>
                </a:cubicBezTo>
                <a:cubicBezTo>
                  <a:pt x="3249" y="1469"/>
                  <a:pt x="3264" y="1465"/>
                  <a:pt x="3279" y="1465"/>
                </a:cubicBezTo>
                <a:cubicBezTo>
                  <a:pt x="3294" y="1465"/>
                  <a:pt x="3310" y="1469"/>
                  <a:pt x="3325" y="1470"/>
                </a:cubicBezTo>
                <a:cubicBezTo>
                  <a:pt x="3338" y="1472"/>
                  <a:pt x="3352" y="1473"/>
                  <a:pt x="3365" y="1475"/>
                </a:cubicBezTo>
                <a:cubicBezTo>
                  <a:pt x="3323" y="1444"/>
                  <a:pt x="3276" y="1442"/>
                  <a:pt x="3225" y="1442"/>
                </a:cubicBezTo>
                <a:cubicBezTo>
                  <a:pt x="3240" y="1409"/>
                  <a:pt x="3265" y="1402"/>
                  <a:pt x="3292" y="1399"/>
                </a:cubicBezTo>
                <a:cubicBezTo>
                  <a:pt x="3351" y="1393"/>
                  <a:pt x="3409" y="1395"/>
                  <a:pt x="3457" y="1437"/>
                </a:cubicBezTo>
                <a:cubicBezTo>
                  <a:pt x="3485" y="1462"/>
                  <a:pt x="3519" y="1481"/>
                  <a:pt x="3541" y="1522"/>
                </a:cubicBezTo>
                <a:cubicBezTo>
                  <a:pt x="3479" y="1528"/>
                  <a:pt x="3426" y="1553"/>
                  <a:pt x="3366" y="1550"/>
                </a:cubicBezTo>
                <a:close/>
                <a:moveTo>
                  <a:pt x="3373" y="1910"/>
                </a:moveTo>
                <a:cubicBezTo>
                  <a:pt x="3329" y="1929"/>
                  <a:pt x="3321" y="1970"/>
                  <a:pt x="3315" y="2011"/>
                </a:cubicBezTo>
                <a:cubicBezTo>
                  <a:pt x="3312" y="2035"/>
                  <a:pt x="3314" y="2060"/>
                  <a:pt x="3314" y="2085"/>
                </a:cubicBezTo>
                <a:cubicBezTo>
                  <a:pt x="3248" y="2071"/>
                  <a:pt x="3186" y="2059"/>
                  <a:pt x="3121" y="2045"/>
                </a:cubicBezTo>
                <a:cubicBezTo>
                  <a:pt x="3118" y="2058"/>
                  <a:pt x="3113" y="2066"/>
                  <a:pt x="3114" y="2073"/>
                </a:cubicBezTo>
                <a:cubicBezTo>
                  <a:pt x="3119" y="2104"/>
                  <a:pt x="3128" y="2133"/>
                  <a:pt x="3142" y="2160"/>
                </a:cubicBezTo>
                <a:cubicBezTo>
                  <a:pt x="3169" y="2160"/>
                  <a:pt x="3169" y="2160"/>
                  <a:pt x="3169" y="2160"/>
                </a:cubicBezTo>
                <a:cubicBezTo>
                  <a:pt x="3155" y="2134"/>
                  <a:pt x="3139" y="2108"/>
                  <a:pt x="3135" y="2070"/>
                </a:cubicBezTo>
                <a:cubicBezTo>
                  <a:pt x="3194" y="2088"/>
                  <a:pt x="3253" y="2085"/>
                  <a:pt x="3307" y="2111"/>
                </a:cubicBezTo>
                <a:cubicBezTo>
                  <a:pt x="3335" y="2124"/>
                  <a:pt x="3359" y="2139"/>
                  <a:pt x="3376" y="2160"/>
                </a:cubicBezTo>
                <a:cubicBezTo>
                  <a:pt x="3413" y="2160"/>
                  <a:pt x="3413" y="2160"/>
                  <a:pt x="3413" y="2160"/>
                </a:cubicBezTo>
                <a:cubicBezTo>
                  <a:pt x="3389" y="2139"/>
                  <a:pt x="3367" y="2120"/>
                  <a:pt x="3346" y="2101"/>
                </a:cubicBezTo>
                <a:cubicBezTo>
                  <a:pt x="3343" y="2099"/>
                  <a:pt x="3343" y="2094"/>
                  <a:pt x="3342" y="2090"/>
                </a:cubicBezTo>
                <a:cubicBezTo>
                  <a:pt x="3331" y="2036"/>
                  <a:pt x="3332" y="1984"/>
                  <a:pt x="3367" y="1933"/>
                </a:cubicBezTo>
                <a:cubicBezTo>
                  <a:pt x="3434" y="1975"/>
                  <a:pt x="3475" y="2031"/>
                  <a:pt x="3493" y="2103"/>
                </a:cubicBezTo>
                <a:cubicBezTo>
                  <a:pt x="3498" y="2122"/>
                  <a:pt x="3500" y="2141"/>
                  <a:pt x="3497" y="2160"/>
                </a:cubicBezTo>
                <a:cubicBezTo>
                  <a:pt x="3520" y="2160"/>
                  <a:pt x="3520" y="2160"/>
                  <a:pt x="3520" y="2160"/>
                </a:cubicBezTo>
                <a:cubicBezTo>
                  <a:pt x="3519" y="2073"/>
                  <a:pt x="3474" y="1977"/>
                  <a:pt x="3373" y="1910"/>
                </a:cubicBezTo>
                <a:close/>
                <a:moveTo>
                  <a:pt x="3789" y="152"/>
                </a:moveTo>
                <a:cubicBezTo>
                  <a:pt x="3765" y="164"/>
                  <a:pt x="3754" y="158"/>
                  <a:pt x="3747" y="141"/>
                </a:cubicBezTo>
                <a:cubicBezTo>
                  <a:pt x="3742" y="127"/>
                  <a:pt x="3731" y="114"/>
                  <a:pt x="3728" y="99"/>
                </a:cubicBezTo>
                <a:cubicBezTo>
                  <a:pt x="3723" y="76"/>
                  <a:pt x="3710" y="62"/>
                  <a:pt x="3686" y="59"/>
                </a:cubicBezTo>
                <a:cubicBezTo>
                  <a:pt x="3685" y="32"/>
                  <a:pt x="3673" y="14"/>
                  <a:pt x="3656" y="0"/>
                </a:cubicBezTo>
                <a:cubicBezTo>
                  <a:pt x="3596" y="0"/>
                  <a:pt x="3596" y="0"/>
                  <a:pt x="3596" y="0"/>
                </a:cubicBezTo>
                <a:cubicBezTo>
                  <a:pt x="3609" y="12"/>
                  <a:pt x="3621" y="25"/>
                  <a:pt x="3632" y="39"/>
                </a:cubicBezTo>
                <a:cubicBezTo>
                  <a:pt x="3646" y="59"/>
                  <a:pt x="3658" y="81"/>
                  <a:pt x="3685" y="88"/>
                </a:cubicBezTo>
                <a:cubicBezTo>
                  <a:pt x="3693" y="90"/>
                  <a:pt x="3700" y="100"/>
                  <a:pt x="3705" y="108"/>
                </a:cubicBezTo>
                <a:cubicBezTo>
                  <a:pt x="3760" y="203"/>
                  <a:pt x="3799" y="305"/>
                  <a:pt x="3820" y="412"/>
                </a:cubicBezTo>
                <a:cubicBezTo>
                  <a:pt x="3828" y="450"/>
                  <a:pt x="3825" y="487"/>
                  <a:pt x="3815" y="524"/>
                </a:cubicBezTo>
                <a:cubicBezTo>
                  <a:pt x="3811" y="539"/>
                  <a:pt x="3810" y="553"/>
                  <a:pt x="3808" y="568"/>
                </a:cubicBezTo>
                <a:cubicBezTo>
                  <a:pt x="3820" y="575"/>
                  <a:pt x="3830" y="577"/>
                  <a:pt x="3840" y="576"/>
                </a:cubicBezTo>
                <a:cubicBezTo>
                  <a:pt x="3840" y="343"/>
                  <a:pt x="3840" y="343"/>
                  <a:pt x="3840" y="343"/>
                </a:cubicBezTo>
                <a:cubicBezTo>
                  <a:pt x="3834" y="333"/>
                  <a:pt x="3829" y="322"/>
                  <a:pt x="3826" y="311"/>
                </a:cubicBezTo>
                <a:cubicBezTo>
                  <a:pt x="3810" y="261"/>
                  <a:pt x="3761" y="219"/>
                  <a:pt x="3789" y="152"/>
                </a:cubicBezTo>
                <a:close/>
                <a:moveTo>
                  <a:pt x="3741" y="24"/>
                </a:moveTo>
                <a:cubicBezTo>
                  <a:pt x="3735" y="16"/>
                  <a:pt x="3730" y="8"/>
                  <a:pt x="3724" y="0"/>
                </a:cubicBezTo>
                <a:cubicBezTo>
                  <a:pt x="3694" y="0"/>
                  <a:pt x="3694" y="0"/>
                  <a:pt x="3694" y="0"/>
                </a:cubicBezTo>
                <a:cubicBezTo>
                  <a:pt x="3705" y="13"/>
                  <a:pt x="3717" y="27"/>
                  <a:pt x="3728" y="41"/>
                </a:cubicBezTo>
                <a:cubicBezTo>
                  <a:pt x="3773" y="97"/>
                  <a:pt x="3810" y="157"/>
                  <a:pt x="3840" y="221"/>
                </a:cubicBezTo>
                <a:cubicBezTo>
                  <a:pt x="3840" y="174"/>
                  <a:pt x="3840" y="174"/>
                  <a:pt x="3840" y="174"/>
                </a:cubicBezTo>
                <a:cubicBezTo>
                  <a:pt x="3812" y="121"/>
                  <a:pt x="3779" y="71"/>
                  <a:pt x="3741" y="24"/>
                </a:cubicBezTo>
                <a:close/>
                <a:moveTo>
                  <a:pt x="3803" y="228"/>
                </a:moveTo>
                <a:cubicBezTo>
                  <a:pt x="3807" y="250"/>
                  <a:pt x="3809" y="269"/>
                  <a:pt x="3840" y="265"/>
                </a:cubicBezTo>
                <a:cubicBezTo>
                  <a:pt x="3840" y="261"/>
                  <a:pt x="3840" y="261"/>
                  <a:pt x="3840" y="261"/>
                </a:cubicBezTo>
                <a:cubicBezTo>
                  <a:pt x="3835" y="242"/>
                  <a:pt x="3828" y="228"/>
                  <a:pt x="3803" y="228"/>
                </a:cubicBezTo>
                <a:close/>
                <a:moveTo>
                  <a:pt x="3840" y="1211"/>
                </a:moveTo>
                <a:cubicBezTo>
                  <a:pt x="3840" y="1188"/>
                  <a:pt x="3840" y="1188"/>
                  <a:pt x="3840" y="1188"/>
                </a:cubicBezTo>
                <a:cubicBezTo>
                  <a:pt x="3816" y="1174"/>
                  <a:pt x="3790" y="1162"/>
                  <a:pt x="3762" y="1158"/>
                </a:cubicBezTo>
                <a:cubicBezTo>
                  <a:pt x="3786" y="1177"/>
                  <a:pt x="3815" y="1192"/>
                  <a:pt x="3840" y="1211"/>
                </a:cubicBezTo>
                <a:close/>
                <a:moveTo>
                  <a:pt x="118" y="70"/>
                </a:moveTo>
                <a:cubicBezTo>
                  <a:pt x="134" y="136"/>
                  <a:pt x="149" y="198"/>
                  <a:pt x="164" y="262"/>
                </a:cubicBezTo>
                <a:cubicBezTo>
                  <a:pt x="177" y="259"/>
                  <a:pt x="187" y="260"/>
                  <a:pt x="193" y="256"/>
                </a:cubicBezTo>
                <a:cubicBezTo>
                  <a:pt x="245" y="221"/>
                  <a:pt x="283" y="172"/>
                  <a:pt x="307" y="115"/>
                </a:cubicBezTo>
                <a:cubicBezTo>
                  <a:pt x="322" y="78"/>
                  <a:pt x="319" y="39"/>
                  <a:pt x="314" y="0"/>
                </a:cubicBezTo>
                <a:cubicBezTo>
                  <a:pt x="294" y="0"/>
                  <a:pt x="294" y="0"/>
                  <a:pt x="294" y="0"/>
                </a:cubicBezTo>
                <a:cubicBezTo>
                  <a:pt x="301" y="53"/>
                  <a:pt x="298" y="105"/>
                  <a:pt x="262" y="151"/>
                </a:cubicBezTo>
                <a:cubicBezTo>
                  <a:pt x="239" y="180"/>
                  <a:pt x="222" y="214"/>
                  <a:pt x="181" y="239"/>
                </a:cubicBezTo>
                <a:cubicBezTo>
                  <a:pt x="172" y="177"/>
                  <a:pt x="145" y="125"/>
                  <a:pt x="145" y="65"/>
                </a:cubicBezTo>
                <a:cubicBezTo>
                  <a:pt x="145" y="42"/>
                  <a:pt x="147" y="20"/>
                  <a:pt x="153" y="0"/>
                </a:cubicBezTo>
                <a:cubicBezTo>
                  <a:pt x="130" y="0"/>
                  <a:pt x="130" y="0"/>
                  <a:pt x="130" y="0"/>
                </a:cubicBezTo>
                <a:cubicBezTo>
                  <a:pt x="126" y="11"/>
                  <a:pt x="123" y="23"/>
                  <a:pt x="120" y="34"/>
                </a:cubicBezTo>
                <a:cubicBezTo>
                  <a:pt x="119" y="38"/>
                  <a:pt x="114" y="41"/>
                  <a:pt x="111" y="43"/>
                </a:cubicBezTo>
                <a:cubicBezTo>
                  <a:pt x="78" y="68"/>
                  <a:pt x="42" y="86"/>
                  <a:pt x="0" y="89"/>
                </a:cubicBezTo>
                <a:cubicBezTo>
                  <a:pt x="0" y="112"/>
                  <a:pt x="0" y="112"/>
                  <a:pt x="0" y="112"/>
                </a:cubicBezTo>
                <a:cubicBezTo>
                  <a:pt x="17" y="111"/>
                  <a:pt x="34" y="106"/>
                  <a:pt x="51" y="101"/>
                </a:cubicBezTo>
                <a:cubicBezTo>
                  <a:pt x="74" y="93"/>
                  <a:pt x="96" y="81"/>
                  <a:pt x="118" y="70"/>
                </a:cubicBezTo>
                <a:close/>
                <a:moveTo>
                  <a:pt x="3428" y="2160"/>
                </a:moveTo>
                <a:cubicBezTo>
                  <a:pt x="3454" y="2160"/>
                  <a:pt x="3454" y="2160"/>
                  <a:pt x="3454" y="2160"/>
                </a:cubicBezTo>
                <a:cubicBezTo>
                  <a:pt x="3439" y="2122"/>
                  <a:pt x="3425" y="2085"/>
                  <a:pt x="3396" y="2055"/>
                </a:cubicBezTo>
                <a:cubicBezTo>
                  <a:pt x="3406" y="2088"/>
                  <a:pt x="3416" y="2122"/>
                  <a:pt x="3428" y="2160"/>
                </a:cubicBezTo>
                <a:close/>
                <a:moveTo>
                  <a:pt x="61" y="0"/>
                </a:moveTo>
                <a:cubicBezTo>
                  <a:pt x="59" y="3"/>
                  <a:pt x="58" y="6"/>
                  <a:pt x="57" y="9"/>
                </a:cubicBezTo>
                <a:cubicBezTo>
                  <a:pt x="60" y="6"/>
                  <a:pt x="63" y="3"/>
                  <a:pt x="67" y="0"/>
                </a:cubicBezTo>
                <a:lnTo>
                  <a:pt x="61" y="0"/>
                </a:lnTo>
                <a:close/>
                <a:moveTo>
                  <a:pt x="117" y="1012"/>
                </a:moveTo>
                <a:cubicBezTo>
                  <a:pt x="94" y="956"/>
                  <a:pt x="66" y="904"/>
                  <a:pt x="18" y="867"/>
                </a:cubicBezTo>
                <a:cubicBezTo>
                  <a:pt x="12" y="862"/>
                  <a:pt x="6" y="858"/>
                  <a:pt x="0" y="853"/>
                </a:cubicBezTo>
                <a:cubicBezTo>
                  <a:pt x="0" y="878"/>
                  <a:pt x="0" y="878"/>
                  <a:pt x="0" y="878"/>
                </a:cubicBezTo>
                <a:cubicBezTo>
                  <a:pt x="15" y="890"/>
                  <a:pt x="29" y="905"/>
                  <a:pt x="42" y="921"/>
                </a:cubicBezTo>
                <a:cubicBezTo>
                  <a:pt x="59" y="944"/>
                  <a:pt x="74" y="969"/>
                  <a:pt x="91" y="996"/>
                </a:cubicBezTo>
                <a:cubicBezTo>
                  <a:pt x="59" y="1010"/>
                  <a:pt x="30" y="1012"/>
                  <a:pt x="0" y="1009"/>
                </a:cubicBezTo>
                <a:cubicBezTo>
                  <a:pt x="0" y="1030"/>
                  <a:pt x="0" y="1030"/>
                  <a:pt x="0" y="1030"/>
                </a:cubicBezTo>
                <a:cubicBezTo>
                  <a:pt x="38" y="1033"/>
                  <a:pt x="77" y="1028"/>
                  <a:pt x="117" y="1012"/>
                </a:cubicBezTo>
                <a:close/>
                <a:moveTo>
                  <a:pt x="155" y="746"/>
                </a:moveTo>
                <a:cubicBezTo>
                  <a:pt x="202" y="706"/>
                  <a:pt x="237" y="654"/>
                  <a:pt x="255" y="594"/>
                </a:cubicBezTo>
                <a:cubicBezTo>
                  <a:pt x="257" y="587"/>
                  <a:pt x="253" y="578"/>
                  <a:pt x="252" y="565"/>
                </a:cubicBezTo>
                <a:cubicBezTo>
                  <a:pt x="186" y="570"/>
                  <a:pt x="122" y="575"/>
                  <a:pt x="56" y="580"/>
                </a:cubicBezTo>
                <a:cubicBezTo>
                  <a:pt x="58" y="555"/>
                  <a:pt x="64" y="531"/>
                  <a:pt x="64" y="506"/>
                </a:cubicBezTo>
                <a:cubicBezTo>
                  <a:pt x="64" y="465"/>
                  <a:pt x="61" y="423"/>
                  <a:pt x="19" y="399"/>
                </a:cubicBezTo>
                <a:cubicBezTo>
                  <a:pt x="13" y="402"/>
                  <a:pt x="6" y="405"/>
                  <a:pt x="0" y="409"/>
                </a:cubicBezTo>
                <a:cubicBezTo>
                  <a:pt x="0" y="433"/>
                  <a:pt x="0" y="433"/>
                  <a:pt x="0" y="433"/>
                </a:cubicBezTo>
                <a:cubicBezTo>
                  <a:pt x="7" y="429"/>
                  <a:pt x="15" y="426"/>
                  <a:pt x="22" y="422"/>
                </a:cubicBezTo>
                <a:cubicBezTo>
                  <a:pt x="50" y="478"/>
                  <a:pt x="45" y="529"/>
                  <a:pt x="27" y="581"/>
                </a:cubicBezTo>
                <a:cubicBezTo>
                  <a:pt x="26" y="585"/>
                  <a:pt x="24" y="590"/>
                  <a:pt x="21" y="592"/>
                </a:cubicBezTo>
                <a:cubicBezTo>
                  <a:pt x="14" y="597"/>
                  <a:pt x="7" y="601"/>
                  <a:pt x="0" y="606"/>
                </a:cubicBezTo>
                <a:cubicBezTo>
                  <a:pt x="0" y="633"/>
                  <a:pt x="0" y="633"/>
                  <a:pt x="0" y="633"/>
                </a:cubicBezTo>
                <a:cubicBezTo>
                  <a:pt x="17" y="622"/>
                  <a:pt x="37" y="614"/>
                  <a:pt x="59" y="606"/>
                </a:cubicBezTo>
                <a:cubicBezTo>
                  <a:pt x="116" y="588"/>
                  <a:pt x="174" y="599"/>
                  <a:pt x="235" y="588"/>
                </a:cubicBezTo>
                <a:cubicBezTo>
                  <a:pt x="224" y="635"/>
                  <a:pt x="196" y="661"/>
                  <a:pt x="175" y="692"/>
                </a:cubicBezTo>
                <a:cubicBezTo>
                  <a:pt x="139" y="745"/>
                  <a:pt x="84" y="762"/>
                  <a:pt x="25" y="772"/>
                </a:cubicBezTo>
                <a:cubicBezTo>
                  <a:pt x="17" y="773"/>
                  <a:pt x="8" y="774"/>
                  <a:pt x="0" y="773"/>
                </a:cubicBezTo>
                <a:cubicBezTo>
                  <a:pt x="0" y="795"/>
                  <a:pt x="0" y="795"/>
                  <a:pt x="0" y="795"/>
                </a:cubicBezTo>
                <a:cubicBezTo>
                  <a:pt x="9" y="795"/>
                  <a:pt x="17" y="794"/>
                  <a:pt x="26" y="792"/>
                </a:cubicBezTo>
                <a:cubicBezTo>
                  <a:pt x="72" y="783"/>
                  <a:pt x="119" y="776"/>
                  <a:pt x="155" y="746"/>
                </a:cubicBezTo>
                <a:close/>
                <a:moveTo>
                  <a:pt x="2102" y="2101"/>
                </a:moveTo>
                <a:cubicBezTo>
                  <a:pt x="2066" y="2112"/>
                  <a:pt x="2034" y="2138"/>
                  <a:pt x="1997" y="2159"/>
                </a:cubicBezTo>
                <a:cubicBezTo>
                  <a:pt x="1986" y="2061"/>
                  <a:pt x="1945" y="1973"/>
                  <a:pt x="1884" y="1890"/>
                </a:cubicBezTo>
                <a:cubicBezTo>
                  <a:pt x="1880" y="1898"/>
                  <a:pt x="1876" y="1903"/>
                  <a:pt x="1876" y="1907"/>
                </a:cubicBezTo>
                <a:cubicBezTo>
                  <a:pt x="1879" y="1958"/>
                  <a:pt x="1854" y="2001"/>
                  <a:pt x="1834" y="2046"/>
                </a:cubicBezTo>
                <a:cubicBezTo>
                  <a:pt x="1818" y="2082"/>
                  <a:pt x="1798" y="2117"/>
                  <a:pt x="1779" y="2154"/>
                </a:cubicBezTo>
                <a:cubicBezTo>
                  <a:pt x="1752" y="2146"/>
                  <a:pt x="1721" y="2139"/>
                  <a:pt x="1691" y="2130"/>
                </a:cubicBezTo>
                <a:cubicBezTo>
                  <a:pt x="1660" y="2121"/>
                  <a:pt x="1630" y="2111"/>
                  <a:pt x="1598" y="2100"/>
                </a:cubicBezTo>
                <a:cubicBezTo>
                  <a:pt x="1591" y="2121"/>
                  <a:pt x="1589" y="2141"/>
                  <a:pt x="1591" y="2160"/>
                </a:cubicBezTo>
                <a:cubicBezTo>
                  <a:pt x="1613" y="2160"/>
                  <a:pt x="1613" y="2160"/>
                  <a:pt x="1613" y="2160"/>
                </a:cubicBezTo>
                <a:cubicBezTo>
                  <a:pt x="1613" y="2160"/>
                  <a:pt x="1613" y="2160"/>
                  <a:pt x="1613" y="2160"/>
                </a:cubicBezTo>
                <a:cubicBezTo>
                  <a:pt x="1610" y="2151"/>
                  <a:pt x="1612" y="2141"/>
                  <a:pt x="1612" y="2136"/>
                </a:cubicBezTo>
                <a:cubicBezTo>
                  <a:pt x="1647" y="2143"/>
                  <a:pt x="1678" y="2151"/>
                  <a:pt x="1710" y="2157"/>
                </a:cubicBezTo>
                <a:cubicBezTo>
                  <a:pt x="1715" y="2158"/>
                  <a:pt x="1720" y="2159"/>
                  <a:pt x="1725" y="2160"/>
                </a:cubicBezTo>
                <a:cubicBezTo>
                  <a:pt x="1808" y="2160"/>
                  <a:pt x="1808" y="2160"/>
                  <a:pt x="1808" y="2160"/>
                </a:cubicBezTo>
                <a:cubicBezTo>
                  <a:pt x="1811" y="2140"/>
                  <a:pt x="1819" y="2119"/>
                  <a:pt x="1830" y="2099"/>
                </a:cubicBezTo>
                <a:cubicBezTo>
                  <a:pt x="1856" y="2052"/>
                  <a:pt x="1884" y="2007"/>
                  <a:pt x="1898" y="1950"/>
                </a:cubicBezTo>
                <a:cubicBezTo>
                  <a:pt x="1913" y="1978"/>
                  <a:pt x="1930" y="2005"/>
                  <a:pt x="1943" y="2034"/>
                </a:cubicBezTo>
                <a:cubicBezTo>
                  <a:pt x="1959" y="2074"/>
                  <a:pt x="1971" y="2116"/>
                  <a:pt x="1974" y="2160"/>
                </a:cubicBezTo>
                <a:cubicBezTo>
                  <a:pt x="2037" y="2160"/>
                  <a:pt x="2037" y="2160"/>
                  <a:pt x="2037" y="2160"/>
                </a:cubicBezTo>
                <a:cubicBezTo>
                  <a:pt x="2053" y="2146"/>
                  <a:pt x="2074" y="2137"/>
                  <a:pt x="2093" y="2126"/>
                </a:cubicBezTo>
                <a:cubicBezTo>
                  <a:pt x="2112" y="2116"/>
                  <a:pt x="2134" y="2110"/>
                  <a:pt x="2158" y="2121"/>
                </a:cubicBezTo>
                <a:cubicBezTo>
                  <a:pt x="2152" y="2135"/>
                  <a:pt x="2146" y="2148"/>
                  <a:pt x="2141" y="2160"/>
                </a:cubicBezTo>
                <a:cubicBezTo>
                  <a:pt x="2166" y="2160"/>
                  <a:pt x="2166" y="2160"/>
                  <a:pt x="2166" y="2160"/>
                </a:cubicBezTo>
                <a:cubicBezTo>
                  <a:pt x="2179" y="2141"/>
                  <a:pt x="2198" y="2125"/>
                  <a:pt x="2227" y="2114"/>
                </a:cubicBezTo>
                <a:cubicBezTo>
                  <a:pt x="2180" y="2097"/>
                  <a:pt x="2139" y="2090"/>
                  <a:pt x="2102" y="2101"/>
                </a:cubicBezTo>
                <a:close/>
                <a:moveTo>
                  <a:pt x="122" y="1678"/>
                </a:moveTo>
                <a:cubicBezTo>
                  <a:pt x="128" y="1647"/>
                  <a:pt x="135" y="1616"/>
                  <a:pt x="141" y="1589"/>
                </a:cubicBezTo>
                <a:cubicBezTo>
                  <a:pt x="182" y="1588"/>
                  <a:pt x="222" y="1586"/>
                  <a:pt x="262" y="1588"/>
                </a:cubicBezTo>
                <a:cubicBezTo>
                  <a:pt x="311" y="1590"/>
                  <a:pt x="360" y="1587"/>
                  <a:pt x="405" y="1613"/>
                </a:cubicBezTo>
                <a:cubicBezTo>
                  <a:pt x="409" y="1615"/>
                  <a:pt x="415" y="1613"/>
                  <a:pt x="424" y="1613"/>
                </a:cubicBezTo>
                <a:cubicBezTo>
                  <a:pt x="377" y="1521"/>
                  <a:pt x="317" y="1445"/>
                  <a:pt x="234" y="1391"/>
                </a:cubicBezTo>
                <a:cubicBezTo>
                  <a:pt x="270" y="1367"/>
                  <a:pt x="307" y="1351"/>
                  <a:pt x="333" y="1323"/>
                </a:cubicBezTo>
                <a:cubicBezTo>
                  <a:pt x="360" y="1295"/>
                  <a:pt x="372" y="1255"/>
                  <a:pt x="378" y="1206"/>
                </a:cubicBezTo>
                <a:cubicBezTo>
                  <a:pt x="339" y="1242"/>
                  <a:pt x="299" y="1245"/>
                  <a:pt x="257" y="1240"/>
                </a:cubicBezTo>
                <a:cubicBezTo>
                  <a:pt x="232" y="1238"/>
                  <a:pt x="207" y="1235"/>
                  <a:pt x="183" y="1231"/>
                </a:cubicBezTo>
                <a:cubicBezTo>
                  <a:pt x="136" y="1223"/>
                  <a:pt x="90" y="1227"/>
                  <a:pt x="46" y="1243"/>
                </a:cubicBezTo>
                <a:cubicBezTo>
                  <a:pt x="29" y="1250"/>
                  <a:pt x="14" y="1257"/>
                  <a:pt x="0" y="1268"/>
                </a:cubicBezTo>
                <a:cubicBezTo>
                  <a:pt x="0" y="1517"/>
                  <a:pt x="0" y="1517"/>
                  <a:pt x="0" y="1517"/>
                </a:cubicBezTo>
                <a:cubicBezTo>
                  <a:pt x="19" y="1545"/>
                  <a:pt x="24" y="1579"/>
                  <a:pt x="40" y="1609"/>
                </a:cubicBezTo>
                <a:cubicBezTo>
                  <a:pt x="37" y="1582"/>
                  <a:pt x="34" y="1555"/>
                  <a:pt x="30" y="1524"/>
                </a:cubicBezTo>
                <a:cubicBezTo>
                  <a:pt x="57" y="1540"/>
                  <a:pt x="80" y="1555"/>
                  <a:pt x="108" y="1571"/>
                </a:cubicBezTo>
                <a:cubicBezTo>
                  <a:pt x="118" y="1594"/>
                  <a:pt x="115" y="1621"/>
                  <a:pt x="107" y="1648"/>
                </a:cubicBezTo>
                <a:cubicBezTo>
                  <a:pt x="98" y="1680"/>
                  <a:pt x="91" y="1711"/>
                  <a:pt x="82" y="1745"/>
                </a:cubicBezTo>
                <a:cubicBezTo>
                  <a:pt x="77" y="1743"/>
                  <a:pt x="68" y="1740"/>
                  <a:pt x="61" y="1735"/>
                </a:cubicBezTo>
                <a:cubicBezTo>
                  <a:pt x="37" y="1714"/>
                  <a:pt x="17" y="1691"/>
                  <a:pt x="0" y="1667"/>
                </a:cubicBezTo>
                <a:cubicBezTo>
                  <a:pt x="0" y="1705"/>
                  <a:pt x="0" y="1705"/>
                  <a:pt x="0" y="1705"/>
                </a:cubicBezTo>
                <a:cubicBezTo>
                  <a:pt x="27" y="1740"/>
                  <a:pt x="59" y="1767"/>
                  <a:pt x="107" y="1774"/>
                </a:cubicBezTo>
                <a:cubicBezTo>
                  <a:pt x="112" y="1741"/>
                  <a:pt x="117" y="1709"/>
                  <a:pt x="122" y="1678"/>
                </a:cubicBezTo>
                <a:close/>
                <a:moveTo>
                  <a:pt x="28" y="1374"/>
                </a:moveTo>
                <a:cubicBezTo>
                  <a:pt x="30" y="1346"/>
                  <a:pt x="52" y="1339"/>
                  <a:pt x="70" y="1331"/>
                </a:cubicBezTo>
                <a:cubicBezTo>
                  <a:pt x="88" y="1323"/>
                  <a:pt x="108" y="1317"/>
                  <a:pt x="126" y="1304"/>
                </a:cubicBezTo>
                <a:cubicBezTo>
                  <a:pt x="100" y="1308"/>
                  <a:pt x="73" y="1312"/>
                  <a:pt x="44" y="1316"/>
                </a:cubicBezTo>
                <a:cubicBezTo>
                  <a:pt x="55" y="1286"/>
                  <a:pt x="77" y="1270"/>
                  <a:pt x="104" y="1264"/>
                </a:cubicBezTo>
                <a:cubicBezTo>
                  <a:pt x="137" y="1256"/>
                  <a:pt x="171" y="1249"/>
                  <a:pt x="207" y="1255"/>
                </a:cubicBezTo>
                <a:cubicBezTo>
                  <a:pt x="249" y="1262"/>
                  <a:pt x="293" y="1261"/>
                  <a:pt x="340" y="1264"/>
                </a:cubicBezTo>
                <a:cubicBezTo>
                  <a:pt x="340" y="1291"/>
                  <a:pt x="324" y="1308"/>
                  <a:pt x="307" y="1320"/>
                </a:cubicBezTo>
                <a:cubicBezTo>
                  <a:pt x="274" y="1342"/>
                  <a:pt x="243" y="1372"/>
                  <a:pt x="197" y="1358"/>
                </a:cubicBezTo>
                <a:cubicBezTo>
                  <a:pt x="168" y="1374"/>
                  <a:pt x="139" y="1354"/>
                  <a:pt x="111" y="1358"/>
                </a:cubicBezTo>
                <a:cubicBezTo>
                  <a:pt x="84" y="1361"/>
                  <a:pt x="57" y="1368"/>
                  <a:pt x="28" y="1374"/>
                </a:cubicBezTo>
                <a:close/>
                <a:moveTo>
                  <a:pt x="41" y="1476"/>
                </a:moveTo>
                <a:cubicBezTo>
                  <a:pt x="40" y="1473"/>
                  <a:pt x="39" y="1471"/>
                  <a:pt x="39" y="1468"/>
                </a:cubicBezTo>
                <a:cubicBezTo>
                  <a:pt x="39" y="1465"/>
                  <a:pt x="39" y="1462"/>
                  <a:pt x="40" y="1456"/>
                </a:cubicBezTo>
                <a:cubicBezTo>
                  <a:pt x="87" y="1450"/>
                  <a:pt x="131" y="1470"/>
                  <a:pt x="176" y="1477"/>
                </a:cubicBezTo>
                <a:cubicBezTo>
                  <a:pt x="138" y="1447"/>
                  <a:pt x="92" y="1439"/>
                  <a:pt x="47" y="1425"/>
                </a:cubicBezTo>
                <a:cubicBezTo>
                  <a:pt x="85" y="1376"/>
                  <a:pt x="123" y="1367"/>
                  <a:pt x="186" y="1393"/>
                </a:cubicBezTo>
                <a:cubicBezTo>
                  <a:pt x="241" y="1416"/>
                  <a:pt x="284" y="1453"/>
                  <a:pt x="322" y="1496"/>
                </a:cubicBezTo>
                <a:cubicBezTo>
                  <a:pt x="342" y="1520"/>
                  <a:pt x="358" y="1548"/>
                  <a:pt x="377" y="1573"/>
                </a:cubicBezTo>
                <a:cubicBezTo>
                  <a:pt x="319" y="1561"/>
                  <a:pt x="266" y="1566"/>
                  <a:pt x="213" y="1568"/>
                </a:cubicBezTo>
                <a:cubicBezTo>
                  <a:pt x="138" y="1570"/>
                  <a:pt x="81" y="1539"/>
                  <a:pt x="41" y="1476"/>
                </a:cubicBezTo>
                <a:close/>
                <a:moveTo>
                  <a:pt x="1366" y="1620"/>
                </a:moveTo>
                <a:cubicBezTo>
                  <a:pt x="1352" y="1517"/>
                  <a:pt x="1304" y="1433"/>
                  <a:pt x="1242" y="1352"/>
                </a:cubicBezTo>
                <a:cubicBezTo>
                  <a:pt x="1235" y="1355"/>
                  <a:pt x="1227" y="1358"/>
                  <a:pt x="1222" y="1363"/>
                </a:cubicBezTo>
                <a:cubicBezTo>
                  <a:pt x="1162" y="1433"/>
                  <a:pt x="1123" y="1510"/>
                  <a:pt x="1130" y="1607"/>
                </a:cubicBezTo>
                <a:cubicBezTo>
                  <a:pt x="1135" y="1669"/>
                  <a:pt x="1137" y="1730"/>
                  <a:pt x="1157" y="1789"/>
                </a:cubicBezTo>
                <a:cubicBezTo>
                  <a:pt x="1072" y="1703"/>
                  <a:pt x="1019" y="1605"/>
                  <a:pt x="1035" y="1479"/>
                </a:cubicBezTo>
                <a:cubicBezTo>
                  <a:pt x="1043" y="1414"/>
                  <a:pt x="1054" y="1348"/>
                  <a:pt x="1082" y="1289"/>
                </a:cubicBezTo>
                <a:cubicBezTo>
                  <a:pt x="1118" y="1215"/>
                  <a:pt x="1157" y="1142"/>
                  <a:pt x="1225" y="1086"/>
                </a:cubicBezTo>
                <a:cubicBezTo>
                  <a:pt x="1304" y="1180"/>
                  <a:pt x="1477" y="1206"/>
                  <a:pt x="1620" y="1082"/>
                </a:cubicBezTo>
                <a:cubicBezTo>
                  <a:pt x="1613" y="1035"/>
                  <a:pt x="1576" y="1016"/>
                  <a:pt x="1538" y="999"/>
                </a:cubicBezTo>
                <a:cubicBezTo>
                  <a:pt x="1515" y="990"/>
                  <a:pt x="1491" y="985"/>
                  <a:pt x="1467" y="978"/>
                </a:cubicBezTo>
                <a:cubicBezTo>
                  <a:pt x="1498" y="919"/>
                  <a:pt x="1527" y="862"/>
                  <a:pt x="1557" y="803"/>
                </a:cubicBezTo>
                <a:cubicBezTo>
                  <a:pt x="1545" y="796"/>
                  <a:pt x="1539" y="790"/>
                  <a:pt x="1532" y="789"/>
                </a:cubicBezTo>
                <a:cubicBezTo>
                  <a:pt x="1469" y="782"/>
                  <a:pt x="1408" y="794"/>
                  <a:pt x="1353" y="822"/>
                </a:cubicBezTo>
                <a:cubicBezTo>
                  <a:pt x="1311" y="843"/>
                  <a:pt x="1286" y="884"/>
                  <a:pt x="1260" y="923"/>
                </a:cubicBezTo>
                <a:cubicBezTo>
                  <a:pt x="1237" y="957"/>
                  <a:pt x="1226" y="995"/>
                  <a:pt x="1219" y="1036"/>
                </a:cubicBezTo>
                <a:cubicBezTo>
                  <a:pt x="1217" y="1051"/>
                  <a:pt x="1214" y="1066"/>
                  <a:pt x="1191" y="1072"/>
                </a:cubicBezTo>
                <a:cubicBezTo>
                  <a:pt x="1210" y="1013"/>
                  <a:pt x="1203" y="956"/>
                  <a:pt x="1188" y="900"/>
                </a:cubicBezTo>
                <a:cubicBezTo>
                  <a:pt x="1172" y="842"/>
                  <a:pt x="1136" y="796"/>
                  <a:pt x="1093" y="753"/>
                </a:cubicBezTo>
                <a:cubicBezTo>
                  <a:pt x="1035" y="812"/>
                  <a:pt x="1014" y="884"/>
                  <a:pt x="1012" y="963"/>
                </a:cubicBezTo>
                <a:cubicBezTo>
                  <a:pt x="1010" y="1041"/>
                  <a:pt x="1033" y="1112"/>
                  <a:pt x="1093" y="1168"/>
                </a:cubicBezTo>
                <a:cubicBezTo>
                  <a:pt x="1011" y="1293"/>
                  <a:pt x="968" y="1427"/>
                  <a:pt x="977" y="1576"/>
                </a:cubicBezTo>
                <a:cubicBezTo>
                  <a:pt x="878" y="1473"/>
                  <a:pt x="811" y="1350"/>
                  <a:pt x="752" y="1221"/>
                </a:cubicBezTo>
                <a:cubicBezTo>
                  <a:pt x="772" y="1204"/>
                  <a:pt x="792" y="1190"/>
                  <a:pt x="808" y="1173"/>
                </a:cubicBezTo>
                <a:cubicBezTo>
                  <a:pt x="859" y="1119"/>
                  <a:pt x="893" y="1055"/>
                  <a:pt x="904" y="981"/>
                </a:cubicBezTo>
                <a:cubicBezTo>
                  <a:pt x="909" y="946"/>
                  <a:pt x="903" y="909"/>
                  <a:pt x="900" y="873"/>
                </a:cubicBezTo>
                <a:cubicBezTo>
                  <a:pt x="899" y="859"/>
                  <a:pt x="888" y="854"/>
                  <a:pt x="873" y="853"/>
                </a:cubicBezTo>
                <a:cubicBezTo>
                  <a:pt x="833" y="852"/>
                  <a:pt x="803" y="873"/>
                  <a:pt x="774" y="893"/>
                </a:cubicBezTo>
                <a:cubicBezTo>
                  <a:pt x="750" y="910"/>
                  <a:pt x="731" y="933"/>
                  <a:pt x="708" y="955"/>
                </a:cubicBezTo>
                <a:cubicBezTo>
                  <a:pt x="690" y="891"/>
                  <a:pt x="689" y="826"/>
                  <a:pt x="685" y="757"/>
                </a:cubicBezTo>
                <a:cubicBezTo>
                  <a:pt x="706" y="764"/>
                  <a:pt x="723" y="773"/>
                  <a:pt x="741" y="776"/>
                </a:cubicBezTo>
                <a:cubicBezTo>
                  <a:pt x="787" y="782"/>
                  <a:pt x="823" y="759"/>
                  <a:pt x="852" y="728"/>
                </a:cubicBezTo>
                <a:cubicBezTo>
                  <a:pt x="884" y="694"/>
                  <a:pt x="906" y="654"/>
                  <a:pt x="917" y="607"/>
                </a:cubicBezTo>
                <a:cubicBezTo>
                  <a:pt x="923" y="583"/>
                  <a:pt x="930" y="559"/>
                  <a:pt x="937" y="535"/>
                </a:cubicBezTo>
                <a:cubicBezTo>
                  <a:pt x="949" y="495"/>
                  <a:pt x="968" y="459"/>
                  <a:pt x="1016" y="438"/>
                </a:cubicBezTo>
                <a:cubicBezTo>
                  <a:pt x="968" y="423"/>
                  <a:pt x="927" y="419"/>
                  <a:pt x="891" y="433"/>
                </a:cubicBezTo>
                <a:cubicBezTo>
                  <a:pt x="855" y="446"/>
                  <a:pt x="825" y="474"/>
                  <a:pt x="790" y="498"/>
                </a:cubicBezTo>
                <a:cubicBezTo>
                  <a:pt x="772" y="400"/>
                  <a:pt x="725" y="315"/>
                  <a:pt x="659" y="236"/>
                </a:cubicBezTo>
                <a:cubicBezTo>
                  <a:pt x="655" y="244"/>
                  <a:pt x="651" y="249"/>
                  <a:pt x="652" y="253"/>
                </a:cubicBezTo>
                <a:cubicBezTo>
                  <a:pt x="658" y="304"/>
                  <a:pt x="636" y="349"/>
                  <a:pt x="619" y="395"/>
                </a:cubicBezTo>
                <a:cubicBezTo>
                  <a:pt x="605" y="432"/>
                  <a:pt x="588" y="468"/>
                  <a:pt x="571" y="506"/>
                </a:cubicBezTo>
                <a:cubicBezTo>
                  <a:pt x="544" y="501"/>
                  <a:pt x="512" y="495"/>
                  <a:pt x="482" y="488"/>
                </a:cubicBezTo>
                <a:cubicBezTo>
                  <a:pt x="451" y="481"/>
                  <a:pt x="420" y="473"/>
                  <a:pt x="387" y="465"/>
                </a:cubicBezTo>
                <a:cubicBezTo>
                  <a:pt x="367" y="541"/>
                  <a:pt x="412" y="600"/>
                  <a:pt x="455" y="658"/>
                </a:cubicBezTo>
                <a:cubicBezTo>
                  <a:pt x="499" y="717"/>
                  <a:pt x="557" y="758"/>
                  <a:pt x="637" y="750"/>
                </a:cubicBezTo>
                <a:cubicBezTo>
                  <a:pt x="636" y="793"/>
                  <a:pt x="634" y="833"/>
                  <a:pt x="635" y="871"/>
                </a:cubicBezTo>
                <a:cubicBezTo>
                  <a:pt x="636" y="910"/>
                  <a:pt x="641" y="949"/>
                  <a:pt x="644" y="995"/>
                </a:cubicBezTo>
                <a:cubicBezTo>
                  <a:pt x="548" y="917"/>
                  <a:pt x="444" y="880"/>
                  <a:pt x="323" y="908"/>
                </a:cubicBezTo>
                <a:cubicBezTo>
                  <a:pt x="317" y="941"/>
                  <a:pt x="333" y="969"/>
                  <a:pt x="343" y="997"/>
                </a:cubicBezTo>
                <a:cubicBezTo>
                  <a:pt x="370" y="1069"/>
                  <a:pt x="424" y="1117"/>
                  <a:pt x="486" y="1157"/>
                </a:cubicBezTo>
                <a:cubicBezTo>
                  <a:pt x="557" y="1202"/>
                  <a:pt x="636" y="1225"/>
                  <a:pt x="720" y="1247"/>
                </a:cubicBezTo>
                <a:cubicBezTo>
                  <a:pt x="760" y="1355"/>
                  <a:pt x="811" y="1461"/>
                  <a:pt x="878" y="1557"/>
                </a:cubicBezTo>
                <a:cubicBezTo>
                  <a:pt x="946" y="1652"/>
                  <a:pt x="1022" y="1740"/>
                  <a:pt x="1098" y="1835"/>
                </a:cubicBezTo>
                <a:cubicBezTo>
                  <a:pt x="1069" y="1825"/>
                  <a:pt x="1041" y="1817"/>
                  <a:pt x="1015" y="1808"/>
                </a:cubicBezTo>
                <a:cubicBezTo>
                  <a:pt x="937" y="1648"/>
                  <a:pt x="818" y="1546"/>
                  <a:pt x="632" y="1532"/>
                </a:cubicBezTo>
                <a:cubicBezTo>
                  <a:pt x="627" y="1593"/>
                  <a:pt x="645" y="1644"/>
                  <a:pt x="680" y="1686"/>
                </a:cubicBezTo>
                <a:cubicBezTo>
                  <a:pt x="714" y="1727"/>
                  <a:pt x="753" y="1762"/>
                  <a:pt x="793" y="1802"/>
                </a:cubicBezTo>
                <a:cubicBezTo>
                  <a:pt x="678" y="1812"/>
                  <a:pt x="581" y="1860"/>
                  <a:pt x="482" y="1919"/>
                </a:cubicBezTo>
                <a:cubicBezTo>
                  <a:pt x="466" y="1912"/>
                  <a:pt x="447" y="1903"/>
                  <a:pt x="429" y="1893"/>
                </a:cubicBezTo>
                <a:cubicBezTo>
                  <a:pt x="351" y="1849"/>
                  <a:pt x="272" y="1856"/>
                  <a:pt x="194" y="1888"/>
                </a:cubicBezTo>
                <a:cubicBezTo>
                  <a:pt x="163" y="1900"/>
                  <a:pt x="134" y="1917"/>
                  <a:pt x="107" y="1936"/>
                </a:cubicBezTo>
                <a:cubicBezTo>
                  <a:pt x="75" y="1959"/>
                  <a:pt x="80" y="1982"/>
                  <a:pt x="115" y="1999"/>
                </a:cubicBezTo>
                <a:cubicBezTo>
                  <a:pt x="176" y="2030"/>
                  <a:pt x="238" y="2052"/>
                  <a:pt x="308" y="2043"/>
                </a:cubicBezTo>
                <a:cubicBezTo>
                  <a:pt x="309" y="2043"/>
                  <a:pt x="310" y="2045"/>
                  <a:pt x="311" y="2046"/>
                </a:cubicBezTo>
                <a:cubicBezTo>
                  <a:pt x="283" y="2081"/>
                  <a:pt x="259" y="2121"/>
                  <a:pt x="240" y="2160"/>
                </a:cubicBezTo>
                <a:cubicBezTo>
                  <a:pt x="263" y="2160"/>
                  <a:pt x="263" y="2160"/>
                  <a:pt x="263" y="2160"/>
                </a:cubicBezTo>
                <a:cubicBezTo>
                  <a:pt x="288" y="2110"/>
                  <a:pt x="321" y="2066"/>
                  <a:pt x="362" y="2026"/>
                </a:cubicBezTo>
                <a:cubicBezTo>
                  <a:pt x="375" y="2013"/>
                  <a:pt x="388" y="2016"/>
                  <a:pt x="405" y="2023"/>
                </a:cubicBezTo>
                <a:cubicBezTo>
                  <a:pt x="373" y="2070"/>
                  <a:pt x="342" y="2115"/>
                  <a:pt x="312" y="2160"/>
                </a:cubicBezTo>
                <a:cubicBezTo>
                  <a:pt x="322" y="2160"/>
                  <a:pt x="322" y="2160"/>
                  <a:pt x="322" y="2160"/>
                </a:cubicBezTo>
                <a:cubicBezTo>
                  <a:pt x="356" y="2122"/>
                  <a:pt x="390" y="2082"/>
                  <a:pt x="430" y="2037"/>
                </a:cubicBezTo>
                <a:cubicBezTo>
                  <a:pt x="433" y="2088"/>
                  <a:pt x="418" y="2127"/>
                  <a:pt x="395" y="2160"/>
                </a:cubicBezTo>
                <a:cubicBezTo>
                  <a:pt x="421" y="2160"/>
                  <a:pt x="421" y="2160"/>
                  <a:pt x="421" y="2160"/>
                </a:cubicBezTo>
                <a:cubicBezTo>
                  <a:pt x="426" y="2153"/>
                  <a:pt x="432" y="2146"/>
                  <a:pt x="437" y="2139"/>
                </a:cubicBezTo>
                <a:cubicBezTo>
                  <a:pt x="438" y="2138"/>
                  <a:pt x="440" y="2138"/>
                  <a:pt x="444" y="2138"/>
                </a:cubicBezTo>
                <a:cubicBezTo>
                  <a:pt x="447" y="2145"/>
                  <a:pt x="449" y="2153"/>
                  <a:pt x="451" y="2160"/>
                </a:cubicBezTo>
                <a:cubicBezTo>
                  <a:pt x="472" y="2160"/>
                  <a:pt x="472" y="2160"/>
                  <a:pt x="472" y="2160"/>
                </a:cubicBezTo>
                <a:cubicBezTo>
                  <a:pt x="469" y="2146"/>
                  <a:pt x="467" y="2132"/>
                  <a:pt x="467" y="2120"/>
                </a:cubicBezTo>
                <a:cubicBezTo>
                  <a:pt x="468" y="2088"/>
                  <a:pt x="463" y="2049"/>
                  <a:pt x="504" y="2027"/>
                </a:cubicBezTo>
                <a:cubicBezTo>
                  <a:pt x="525" y="2065"/>
                  <a:pt x="525" y="2108"/>
                  <a:pt x="542" y="2146"/>
                </a:cubicBezTo>
                <a:cubicBezTo>
                  <a:pt x="555" y="2103"/>
                  <a:pt x="534" y="2064"/>
                  <a:pt x="532" y="2021"/>
                </a:cubicBezTo>
                <a:cubicBezTo>
                  <a:pt x="562" y="2031"/>
                  <a:pt x="584" y="2048"/>
                  <a:pt x="594" y="2075"/>
                </a:cubicBezTo>
                <a:cubicBezTo>
                  <a:pt x="605" y="2104"/>
                  <a:pt x="611" y="2132"/>
                  <a:pt x="613" y="2160"/>
                </a:cubicBezTo>
                <a:cubicBezTo>
                  <a:pt x="634" y="2160"/>
                  <a:pt x="634" y="2160"/>
                  <a:pt x="634" y="2160"/>
                </a:cubicBezTo>
                <a:cubicBezTo>
                  <a:pt x="634" y="2159"/>
                  <a:pt x="634" y="2158"/>
                  <a:pt x="634" y="2156"/>
                </a:cubicBezTo>
                <a:cubicBezTo>
                  <a:pt x="632" y="2075"/>
                  <a:pt x="595" y="2009"/>
                  <a:pt x="525" y="1954"/>
                </a:cubicBezTo>
                <a:cubicBezTo>
                  <a:pt x="629" y="1897"/>
                  <a:pt x="732" y="1862"/>
                  <a:pt x="850" y="1864"/>
                </a:cubicBezTo>
                <a:cubicBezTo>
                  <a:pt x="765" y="1944"/>
                  <a:pt x="729" y="2037"/>
                  <a:pt x="749" y="2149"/>
                </a:cubicBezTo>
                <a:cubicBezTo>
                  <a:pt x="854" y="2177"/>
                  <a:pt x="1017" y="2048"/>
                  <a:pt x="1024" y="1885"/>
                </a:cubicBezTo>
                <a:cubicBezTo>
                  <a:pt x="1101" y="1909"/>
                  <a:pt x="1170" y="1941"/>
                  <a:pt x="1223" y="2002"/>
                </a:cubicBezTo>
                <a:cubicBezTo>
                  <a:pt x="1239" y="2021"/>
                  <a:pt x="1251" y="2042"/>
                  <a:pt x="1279" y="2048"/>
                </a:cubicBezTo>
                <a:cubicBezTo>
                  <a:pt x="1287" y="2049"/>
                  <a:pt x="1295" y="2058"/>
                  <a:pt x="1300" y="2066"/>
                </a:cubicBezTo>
                <a:cubicBezTo>
                  <a:pt x="1321" y="2097"/>
                  <a:pt x="1339" y="2128"/>
                  <a:pt x="1356" y="2160"/>
                </a:cubicBezTo>
                <a:cubicBezTo>
                  <a:pt x="1384" y="2160"/>
                  <a:pt x="1384" y="2160"/>
                  <a:pt x="1384" y="2160"/>
                </a:cubicBezTo>
                <a:cubicBezTo>
                  <a:pt x="1380" y="2144"/>
                  <a:pt x="1380" y="2126"/>
                  <a:pt x="1387" y="2104"/>
                </a:cubicBezTo>
                <a:cubicBezTo>
                  <a:pt x="1364" y="2118"/>
                  <a:pt x="1352" y="2113"/>
                  <a:pt x="1345" y="2096"/>
                </a:cubicBezTo>
                <a:cubicBezTo>
                  <a:pt x="1338" y="2082"/>
                  <a:pt x="1327" y="2070"/>
                  <a:pt x="1323" y="2056"/>
                </a:cubicBezTo>
                <a:cubicBezTo>
                  <a:pt x="1316" y="2033"/>
                  <a:pt x="1303" y="2020"/>
                  <a:pt x="1278" y="2019"/>
                </a:cubicBezTo>
                <a:cubicBezTo>
                  <a:pt x="1275" y="1974"/>
                  <a:pt x="1242" y="1957"/>
                  <a:pt x="1209" y="1941"/>
                </a:cubicBezTo>
                <a:cubicBezTo>
                  <a:pt x="1151" y="1913"/>
                  <a:pt x="1095" y="1880"/>
                  <a:pt x="1033" y="1863"/>
                </a:cubicBezTo>
                <a:cubicBezTo>
                  <a:pt x="1017" y="1858"/>
                  <a:pt x="1008" y="1851"/>
                  <a:pt x="1016" y="1834"/>
                </a:cubicBezTo>
                <a:cubicBezTo>
                  <a:pt x="1087" y="1842"/>
                  <a:pt x="1137" y="1894"/>
                  <a:pt x="1201" y="1918"/>
                </a:cubicBezTo>
                <a:cubicBezTo>
                  <a:pt x="1199" y="1908"/>
                  <a:pt x="1196" y="1899"/>
                  <a:pt x="1191" y="1893"/>
                </a:cubicBezTo>
                <a:cubicBezTo>
                  <a:pt x="1127" y="1821"/>
                  <a:pt x="1063" y="1749"/>
                  <a:pt x="998" y="1678"/>
                </a:cubicBezTo>
                <a:cubicBezTo>
                  <a:pt x="934" y="1610"/>
                  <a:pt x="883" y="1533"/>
                  <a:pt x="838" y="1453"/>
                </a:cubicBezTo>
                <a:cubicBezTo>
                  <a:pt x="829" y="1437"/>
                  <a:pt x="822" y="1421"/>
                  <a:pt x="814" y="1405"/>
                </a:cubicBezTo>
                <a:cubicBezTo>
                  <a:pt x="840" y="1432"/>
                  <a:pt x="858" y="1464"/>
                  <a:pt x="879" y="1493"/>
                </a:cubicBezTo>
                <a:cubicBezTo>
                  <a:pt x="950" y="1593"/>
                  <a:pt x="1030" y="1687"/>
                  <a:pt x="1112" y="1778"/>
                </a:cubicBezTo>
                <a:cubicBezTo>
                  <a:pt x="1180" y="1852"/>
                  <a:pt x="1250" y="1924"/>
                  <a:pt x="1319" y="1998"/>
                </a:cubicBezTo>
                <a:cubicBezTo>
                  <a:pt x="1365" y="2047"/>
                  <a:pt x="1404" y="2102"/>
                  <a:pt x="1437" y="2160"/>
                </a:cubicBezTo>
                <a:cubicBezTo>
                  <a:pt x="1461" y="2160"/>
                  <a:pt x="1461" y="2160"/>
                  <a:pt x="1461" y="2160"/>
                </a:cubicBezTo>
                <a:cubicBezTo>
                  <a:pt x="1426" y="2096"/>
                  <a:pt x="1382" y="2035"/>
                  <a:pt x="1330" y="1979"/>
                </a:cubicBezTo>
                <a:cubicBezTo>
                  <a:pt x="1321" y="1970"/>
                  <a:pt x="1314" y="1958"/>
                  <a:pt x="1303" y="1944"/>
                </a:cubicBezTo>
                <a:cubicBezTo>
                  <a:pt x="1313" y="1940"/>
                  <a:pt x="1320" y="1936"/>
                  <a:pt x="1328" y="1934"/>
                </a:cubicBezTo>
                <a:cubicBezTo>
                  <a:pt x="1407" y="1911"/>
                  <a:pt x="1449" y="1851"/>
                  <a:pt x="1476" y="1780"/>
                </a:cubicBezTo>
                <a:cubicBezTo>
                  <a:pt x="1491" y="1742"/>
                  <a:pt x="1495" y="1698"/>
                  <a:pt x="1498" y="1657"/>
                </a:cubicBezTo>
                <a:cubicBezTo>
                  <a:pt x="1500" y="1627"/>
                  <a:pt x="1493" y="1596"/>
                  <a:pt x="1489" y="1566"/>
                </a:cubicBezTo>
                <a:cubicBezTo>
                  <a:pt x="1437" y="1561"/>
                  <a:pt x="1407" y="1597"/>
                  <a:pt x="1366" y="1620"/>
                </a:cubicBezTo>
                <a:close/>
                <a:moveTo>
                  <a:pt x="1599" y="1070"/>
                </a:moveTo>
                <a:cubicBezTo>
                  <a:pt x="1541" y="1123"/>
                  <a:pt x="1476" y="1148"/>
                  <a:pt x="1402" y="1146"/>
                </a:cubicBezTo>
                <a:cubicBezTo>
                  <a:pt x="1366" y="1145"/>
                  <a:pt x="1330" y="1138"/>
                  <a:pt x="1305" y="1100"/>
                </a:cubicBezTo>
                <a:cubicBezTo>
                  <a:pt x="1364" y="1088"/>
                  <a:pt x="1422" y="1094"/>
                  <a:pt x="1474" y="1065"/>
                </a:cubicBezTo>
                <a:cubicBezTo>
                  <a:pt x="1434" y="1066"/>
                  <a:pt x="1395" y="1067"/>
                  <a:pt x="1346" y="1068"/>
                </a:cubicBezTo>
                <a:cubicBezTo>
                  <a:pt x="1383" y="1044"/>
                  <a:pt x="1412" y="1024"/>
                  <a:pt x="1442" y="1005"/>
                </a:cubicBezTo>
                <a:cubicBezTo>
                  <a:pt x="1446" y="1003"/>
                  <a:pt x="1451" y="1004"/>
                  <a:pt x="1455" y="1004"/>
                </a:cubicBezTo>
                <a:cubicBezTo>
                  <a:pt x="1509" y="1008"/>
                  <a:pt x="1559" y="1023"/>
                  <a:pt x="1599" y="1070"/>
                </a:cubicBezTo>
                <a:close/>
                <a:moveTo>
                  <a:pt x="1279" y="931"/>
                </a:moveTo>
                <a:cubicBezTo>
                  <a:pt x="1310" y="881"/>
                  <a:pt x="1347" y="837"/>
                  <a:pt x="1410" y="824"/>
                </a:cubicBezTo>
                <a:cubicBezTo>
                  <a:pt x="1447" y="817"/>
                  <a:pt x="1482" y="802"/>
                  <a:pt x="1529" y="810"/>
                </a:cubicBezTo>
                <a:cubicBezTo>
                  <a:pt x="1496" y="862"/>
                  <a:pt x="1483" y="919"/>
                  <a:pt x="1444" y="965"/>
                </a:cubicBezTo>
                <a:cubicBezTo>
                  <a:pt x="1406" y="1008"/>
                  <a:pt x="1365" y="1039"/>
                  <a:pt x="1297" y="1025"/>
                </a:cubicBezTo>
                <a:cubicBezTo>
                  <a:pt x="1308" y="1008"/>
                  <a:pt x="1314" y="994"/>
                  <a:pt x="1323" y="982"/>
                </a:cubicBezTo>
                <a:cubicBezTo>
                  <a:pt x="1333" y="970"/>
                  <a:pt x="1345" y="960"/>
                  <a:pt x="1355" y="949"/>
                </a:cubicBezTo>
                <a:cubicBezTo>
                  <a:pt x="1365" y="939"/>
                  <a:pt x="1374" y="929"/>
                  <a:pt x="1384" y="919"/>
                </a:cubicBezTo>
                <a:cubicBezTo>
                  <a:pt x="1334" y="934"/>
                  <a:pt x="1303" y="970"/>
                  <a:pt x="1272" y="1010"/>
                </a:cubicBezTo>
                <a:cubicBezTo>
                  <a:pt x="1255" y="979"/>
                  <a:pt x="1264" y="954"/>
                  <a:pt x="1279" y="931"/>
                </a:cubicBezTo>
                <a:close/>
                <a:moveTo>
                  <a:pt x="1092" y="1083"/>
                </a:moveTo>
                <a:cubicBezTo>
                  <a:pt x="1060" y="1069"/>
                  <a:pt x="1049" y="1049"/>
                  <a:pt x="1042" y="1025"/>
                </a:cubicBezTo>
                <a:cubicBezTo>
                  <a:pt x="1029" y="976"/>
                  <a:pt x="1033" y="929"/>
                  <a:pt x="1045" y="880"/>
                </a:cubicBezTo>
                <a:cubicBezTo>
                  <a:pt x="1054" y="845"/>
                  <a:pt x="1066" y="812"/>
                  <a:pt x="1097" y="783"/>
                </a:cubicBezTo>
                <a:cubicBezTo>
                  <a:pt x="1115" y="810"/>
                  <a:pt x="1133" y="833"/>
                  <a:pt x="1147" y="858"/>
                </a:cubicBezTo>
                <a:cubicBezTo>
                  <a:pt x="1175" y="906"/>
                  <a:pt x="1185" y="960"/>
                  <a:pt x="1179" y="1015"/>
                </a:cubicBezTo>
                <a:cubicBezTo>
                  <a:pt x="1175" y="1047"/>
                  <a:pt x="1163" y="1077"/>
                  <a:pt x="1126" y="1092"/>
                </a:cubicBezTo>
                <a:cubicBezTo>
                  <a:pt x="1106" y="1044"/>
                  <a:pt x="1120" y="990"/>
                  <a:pt x="1090" y="949"/>
                </a:cubicBezTo>
                <a:cubicBezTo>
                  <a:pt x="1091" y="992"/>
                  <a:pt x="1091" y="1034"/>
                  <a:pt x="1092" y="1083"/>
                </a:cubicBezTo>
                <a:close/>
                <a:moveTo>
                  <a:pt x="806" y="544"/>
                </a:moveTo>
                <a:cubicBezTo>
                  <a:pt x="810" y="497"/>
                  <a:pt x="850" y="480"/>
                  <a:pt x="883" y="458"/>
                </a:cubicBezTo>
                <a:cubicBezTo>
                  <a:pt x="901" y="447"/>
                  <a:pt x="923" y="439"/>
                  <a:pt x="948" y="449"/>
                </a:cubicBezTo>
                <a:cubicBezTo>
                  <a:pt x="932" y="494"/>
                  <a:pt x="915" y="534"/>
                  <a:pt x="904" y="575"/>
                </a:cubicBezTo>
                <a:cubicBezTo>
                  <a:pt x="895" y="611"/>
                  <a:pt x="876" y="639"/>
                  <a:pt x="856" y="667"/>
                </a:cubicBezTo>
                <a:cubicBezTo>
                  <a:pt x="839" y="689"/>
                  <a:pt x="816" y="704"/>
                  <a:pt x="784" y="702"/>
                </a:cubicBezTo>
                <a:cubicBezTo>
                  <a:pt x="800" y="676"/>
                  <a:pt x="813" y="653"/>
                  <a:pt x="827" y="630"/>
                </a:cubicBezTo>
                <a:cubicBezTo>
                  <a:pt x="809" y="642"/>
                  <a:pt x="796" y="658"/>
                  <a:pt x="780" y="672"/>
                </a:cubicBezTo>
                <a:cubicBezTo>
                  <a:pt x="766" y="686"/>
                  <a:pt x="752" y="703"/>
                  <a:pt x="725" y="694"/>
                </a:cubicBezTo>
                <a:cubicBezTo>
                  <a:pt x="742" y="669"/>
                  <a:pt x="758" y="647"/>
                  <a:pt x="772" y="624"/>
                </a:cubicBezTo>
                <a:cubicBezTo>
                  <a:pt x="787" y="599"/>
                  <a:pt x="780" y="565"/>
                  <a:pt x="806" y="544"/>
                </a:cubicBezTo>
                <a:close/>
                <a:moveTo>
                  <a:pt x="516" y="687"/>
                </a:moveTo>
                <a:cubicBezTo>
                  <a:pt x="464" y="643"/>
                  <a:pt x="427" y="588"/>
                  <a:pt x="406" y="523"/>
                </a:cubicBezTo>
                <a:cubicBezTo>
                  <a:pt x="403" y="514"/>
                  <a:pt x="404" y="505"/>
                  <a:pt x="404" y="499"/>
                </a:cubicBezTo>
                <a:cubicBezTo>
                  <a:pt x="439" y="504"/>
                  <a:pt x="471" y="510"/>
                  <a:pt x="503" y="514"/>
                </a:cubicBezTo>
                <a:cubicBezTo>
                  <a:pt x="532" y="517"/>
                  <a:pt x="557" y="526"/>
                  <a:pt x="574" y="543"/>
                </a:cubicBezTo>
                <a:cubicBezTo>
                  <a:pt x="579" y="575"/>
                  <a:pt x="583" y="603"/>
                  <a:pt x="588" y="634"/>
                </a:cubicBezTo>
                <a:cubicBezTo>
                  <a:pt x="560" y="618"/>
                  <a:pt x="537" y="604"/>
                  <a:pt x="514" y="591"/>
                </a:cubicBezTo>
                <a:cubicBezTo>
                  <a:pt x="540" y="625"/>
                  <a:pt x="580" y="645"/>
                  <a:pt x="594" y="688"/>
                </a:cubicBezTo>
                <a:cubicBezTo>
                  <a:pt x="560" y="709"/>
                  <a:pt x="541" y="709"/>
                  <a:pt x="516" y="687"/>
                </a:cubicBezTo>
                <a:close/>
                <a:moveTo>
                  <a:pt x="643" y="647"/>
                </a:moveTo>
                <a:cubicBezTo>
                  <a:pt x="640" y="646"/>
                  <a:pt x="638" y="644"/>
                  <a:pt x="636" y="642"/>
                </a:cubicBezTo>
                <a:cubicBezTo>
                  <a:pt x="594" y="580"/>
                  <a:pt x="587" y="516"/>
                  <a:pt x="619" y="448"/>
                </a:cubicBezTo>
                <a:cubicBezTo>
                  <a:pt x="641" y="400"/>
                  <a:pt x="666" y="353"/>
                  <a:pt x="677" y="295"/>
                </a:cubicBezTo>
                <a:cubicBezTo>
                  <a:pt x="694" y="322"/>
                  <a:pt x="713" y="347"/>
                  <a:pt x="727" y="376"/>
                </a:cubicBezTo>
                <a:cubicBezTo>
                  <a:pt x="752" y="427"/>
                  <a:pt x="770" y="482"/>
                  <a:pt x="769" y="541"/>
                </a:cubicBezTo>
                <a:cubicBezTo>
                  <a:pt x="768" y="609"/>
                  <a:pt x="746" y="640"/>
                  <a:pt x="685" y="656"/>
                </a:cubicBezTo>
                <a:cubicBezTo>
                  <a:pt x="690" y="610"/>
                  <a:pt x="701" y="564"/>
                  <a:pt x="688" y="517"/>
                </a:cubicBezTo>
                <a:cubicBezTo>
                  <a:pt x="676" y="562"/>
                  <a:pt x="678" y="610"/>
                  <a:pt x="654" y="651"/>
                </a:cubicBezTo>
                <a:cubicBezTo>
                  <a:pt x="648" y="649"/>
                  <a:pt x="645" y="649"/>
                  <a:pt x="643" y="647"/>
                </a:cubicBezTo>
                <a:close/>
                <a:moveTo>
                  <a:pt x="675" y="1129"/>
                </a:moveTo>
                <a:cubicBezTo>
                  <a:pt x="632" y="1105"/>
                  <a:pt x="592" y="1083"/>
                  <a:pt x="552" y="1061"/>
                </a:cubicBezTo>
                <a:cubicBezTo>
                  <a:pt x="550" y="1063"/>
                  <a:pt x="549" y="1065"/>
                  <a:pt x="547" y="1067"/>
                </a:cubicBezTo>
                <a:cubicBezTo>
                  <a:pt x="584" y="1096"/>
                  <a:pt x="621" y="1124"/>
                  <a:pt x="658" y="1153"/>
                </a:cubicBezTo>
                <a:cubicBezTo>
                  <a:pt x="630" y="1176"/>
                  <a:pt x="584" y="1178"/>
                  <a:pt x="514" y="1146"/>
                </a:cubicBezTo>
                <a:cubicBezTo>
                  <a:pt x="423" y="1105"/>
                  <a:pt x="366" y="1030"/>
                  <a:pt x="345" y="928"/>
                </a:cubicBezTo>
                <a:cubicBezTo>
                  <a:pt x="462" y="897"/>
                  <a:pt x="596" y="958"/>
                  <a:pt x="658" y="1048"/>
                </a:cubicBezTo>
                <a:cubicBezTo>
                  <a:pt x="673" y="1070"/>
                  <a:pt x="683" y="1096"/>
                  <a:pt x="675" y="1129"/>
                </a:cubicBezTo>
                <a:close/>
                <a:moveTo>
                  <a:pt x="679" y="1019"/>
                </a:moveTo>
                <a:cubicBezTo>
                  <a:pt x="655" y="948"/>
                  <a:pt x="652" y="879"/>
                  <a:pt x="660" y="810"/>
                </a:cubicBezTo>
                <a:cubicBezTo>
                  <a:pt x="688" y="929"/>
                  <a:pt x="693" y="985"/>
                  <a:pt x="679" y="1019"/>
                </a:cubicBezTo>
                <a:close/>
                <a:moveTo>
                  <a:pt x="720" y="989"/>
                </a:moveTo>
                <a:cubicBezTo>
                  <a:pt x="729" y="972"/>
                  <a:pt x="738" y="953"/>
                  <a:pt x="751" y="939"/>
                </a:cubicBezTo>
                <a:cubicBezTo>
                  <a:pt x="783" y="906"/>
                  <a:pt x="820" y="879"/>
                  <a:pt x="870" y="874"/>
                </a:cubicBezTo>
                <a:cubicBezTo>
                  <a:pt x="915" y="968"/>
                  <a:pt x="845" y="1144"/>
                  <a:pt x="763" y="1145"/>
                </a:cubicBezTo>
                <a:cubicBezTo>
                  <a:pt x="754" y="1084"/>
                  <a:pt x="788" y="1033"/>
                  <a:pt x="806" y="972"/>
                </a:cubicBezTo>
                <a:cubicBezTo>
                  <a:pt x="763" y="1015"/>
                  <a:pt x="756" y="1070"/>
                  <a:pt x="735" y="1119"/>
                </a:cubicBezTo>
                <a:cubicBezTo>
                  <a:pt x="698" y="1075"/>
                  <a:pt x="699" y="1032"/>
                  <a:pt x="720" y="989"/>
                </a:cubicBezTo>
                <a:close/>
                <a:moveTo>
                  <a:pt x="111" y="1967"/>
                </a:moveTo>
                <a:cubicBezTo>
                  <a:pt x="162" y="1899"/>
                  <a:pt x="321" y="1874"/>
                  <a:pt x="384" y="1923"/>
                </a:cubicBezTo>
                <a:cubicBezTo>
                  <a:pt x="336" y="1929"/>
                  <a:pt x="286" y="1936"/>
                  <a:pt x="236" y="1943"/>
                </a:cubicBezTo>
                <a:cubicBezTo>
                  <a:pt x="236" y="1945"/>
                  <a:pt x="236" y="1948"/>
                  <a:pt x="236" y="1951"/>
                </a:cubicBezTo>
                <a:cubicBezTo>
                  <a:pt x="291" y="1956"/>
                  <a:pt x="348" y="1935"/>
                  <a:pt x="403" y="1954"/>
                </a:cubicBezTo>
                <a:cubicBezTo>
                  <a:pt x="319" y="2053"/>
                  <a:pt x="201" y="2036"/>
                  <a:pt x="111" y="1967"/>
                </a:cubicBezTo>
                <a:close/>
                <a:moveTo>
                  <a:pt x="650" y="1555"/>
                </a:moveTo>
                <a:cubicBezTo>
                  <a:pt x="657" y="1555"/>
                  <a:pt x="663" y="1554"/>
                  <a:pt x="670" y="1555"/>
                </a:cubicBezTo>
                <a:cubicBezTo>
                  <a:pt x="681" y="1556"/>
                  <a:pt x="692" y="1557"/>
                  <a:pt x="703" y="1560"/>
                </a:cubicBezTo>
                <a:cubicBezTo>
                  <a:pt x="797" y="1581"/>
                  <a:pt x="866" y="1637"/>
                  <a:pt x="917" y="1716"/>
                </a:cubicBezTo>
                <a:cubicBezTo>
                  <a:pt x="925" y="1727"/>
                  <a:pt x="926" y="1742"/>
                  <a:pt x="929" y="1755"/>
                </a:cubicBezTo>
                <a:cubicBezTo>
                  <a:pt x="927" y="1756"/>
                  <a:pt x="924" y="1758"/>
                  <a:pt x="922" y="1759"/>
                </a:cubicBezTo>
                <a:cubicBezTo>
                  <a:pt x="872" y="1725"/>
                  <a:pt x="822" y="1691"/>
                  <a:pt x="772" y="1657"/>
                </a:cubicBezTo>
                <a:cubicBezTo>
                  <a:pt x="810" y="1713"/>
                  <a:pt x="877" y="1738"/>
                  <a:pt x="919" y="1798"/>
                </a:cubicBezTo>
                <a:cubicBezTo>
                  <a:pt x="798" y="1814"/>
                  <a:pt x="651" y="1667"/>
                  <a:pt x="650" y="1555"/>
                </a:cubicBezTo>
                <a:close/>
                <a:moveTo>
                  <a:pt x="702" y="1859"/>
                </a:moveTo>
                <a:cubicBezTo>
                  <a:pt x="649" y="1873"/>
                  <a:pt x="599" y="1894"/>
                  <a:pt x="541" y="1915"/>
                </a:cubicBezTo>
                <a:cubicBezTo>
                  <a:pt x="623" y="1853"/>
                  <a:pt x="803" y="1801"/>
                  <a:pt x="864" y="1834"/>
                </a:cubicBezTo>
                <a:cubicBezTo>
                  <a:pt x="811" y="1842"/>
                  <a:pt x="756" y="1846"/>
                  <a:pt x="702" y="1859"/>
                </a:cubicBezTo>
                <a:close/>
                <a:moveTo>
                  <a:pt x="941" y="2040"/>
                </a:moveTo>
                <a:cubicBezTo>
                  <a:pt x="899" y="2099"/>
                  <a:pt x="835" y="2120"/>
                  <a:pt x="768" y="2137"/>
                </a:cubicBezTo>
                <a:cubicBezTo>
                  <a:pt x="752" y="2030"/>
                  <a:pt x="812" y="1900"/>
                  <a:pt x="887" y="1877"/>
                </a:cubicBezTo>
                <a:cubicBezTo>
                  <a:pt x="901" y="1879"/>
                  <a:pt x="916" y="1882"/>
                  <a:pt x="932" y="1885"/>
                </a:cubicBezTo>
                <a:cubicBezTo>
                  <a:pt x="917" y="1940"/>
                  <a:pt x="880" y="1978"/>
                  <a:pt x="852" y="2027"/>
                </a:cubicBezTo>
                <a:cubicBezTo>
                  <a:pt x="891" y="2002"/>
                  <a:pt x="926" y="1962"/>
                  <a:pt x="954" y="1907"/>
                </a:cubicBezTo>
                <a:cubicBezTo>
                  <a:pt x="971" y="1959"/>
                  <a:pt x="968" y="2002"/>
                  <a:pt x="941" y="2040"/>
                </a:cubicBezTo>
                <a:close/>
                <a:moveTo>
                  <a:pt x="1054" y="1292"/>
                </a:moveTo>
                <a:cubicBezTo>
                  <a:pt x="1039" y="1350"/>
                  <a:pt x="1026" y="1402"/>
                  <a:pt x="1013" y="1455"/>
                </a:cubicBezTo>
                <a:cubicBezTo>
                  <a:pt x="1010" y="1402"/>
                  <a:pt x="1029" y="1331"/>
                  <a:pt x="1054" y="1292"/>
                </a:cubicBezTo>
                <a:close/>
                <a:moveTo>
                  <a:pt x="1283" y="1815"/>
                </a:moveTo>
                <a:cubicBezTo>
                  <a:pt x="1263" y="1747"/>
                  <a:pt x="1242" y="1681"/>
                  <a:pt x="1237" y="1600"/>
                </a:cubicBezTo>
                <a:cubicBezTo>
                  <a:pt x="1231" y="1619"/>
                  <a:pt x="1226" y="1628"/>
                  <a:pt x="1227" y="1637"/>
                </a:cubicBezTo>
                <a:cubicBezTo>
                  <a:pt x="1234" y="1698"/>
                  <a:pt x="1242" y="1758"/>
                  <a:pt x="1250" y="1824"/>
                </a:cubicBezTo>
                <a:cubicBezTo>
                  <a:pt x="1241" y="1819"/>
                  <a:pt x="1233" y="1817"/>
                  <a:pt x="1227" y="1812"/>
                </a:cubicBezTo>
                <a:cubicBezTo>
                  <a:pt x="1188" y="1776"/>
                  <a:pt x="1161" y="1733"/>
                  <a:pt x="1154" y="1679"/>
                </a:cubicBezTo>
                <a:cubicBezTo>
                  <a:pt x="1152" y="1655"/>
                  <a:pt x="1152" y="1632"/>
                  <a:pt x="1150" y="1608"/>
                </a:cubicBezTo>
                <a:cubicBezTo>
                  <a:pt x="1141" y="1518"/>
                  <a:pt x="1181" y="1447"/>
                  <a:pt x="1236" y="1377"/>
                </a:cubicBezTo>
                <a:cubicBezTo>
                  <a:pt x="1255" y="1404"/>
                  <a:pt x="1274" y="1428"/>
                  <a:pt x="1290" y="1454"/>
                </a:cubicBezTo>
                <a:cubicBezTo>
                  <a:pt x="1346" y="1550"/>
                  <a:pt x="1359" y="1653"/>
                  <a:pt x="1338" y="1761"/>
                </a:cubicBezTo>
                <a:cubicBezTo>
                  <a:pt x="1333" y="1786"/>
                  <a:pt x="1316" y="1809"/>
                  <a:pt x="1283" y="1815"/>
                </a:cubicBezTo>
                <a:close/>
                <a:moveTo>
                  <a:pt x="1467" y="1738"/>
                </a:moveTo>
                <a:cubicBezTo>
                  <a:pt x="1457" y="1776"/>
                  <a:pt x="1445" y="1813"/>
                  <a:pt x="1416" y="1842"/>
                </a:cubicBezTo>
                <a:cubicBezTo>
                  <a:pt x="1393" y="1864"/>
                  <a:pt x="1377" y="1869"/>
                  <a:pt x="1347" y="1863"/>
                </a:cubicBezTo>
                <a:cubicBezTo>
                  <a:pt x="1360" y="1805"/>
                  <a:pt x="1417" y="1763"/>
                  <a:pt x="1413" y="1690"/>
                </a:cubicBezTo>
                <a:cubicBezTo>
                  <a:pt x="1401" y="1713"/>
                  <a:pt x="1393" y="1728"/>
                  <a:pt x="1384" y="1746"/>
                </a:cubicBezTo>
                <a:cubicBezTo>
                  <a:pt x="1358" y="1660"/>
                  <a:pt x="1384" y="1612"/>
                  <a:pt x="1469" y="1588"/>
                </a:cubicBezTo>
                <a:cubicBezTo>
                  <a:pt x="1483" y="1633"/>
                  <a:pt x="1482" y="1679"/>
                  <a:pt x="1467" y="1738"/>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B61BEF0D-F0BB-DE4B-95CE-6DB70DBA9567}" type="datetimeFigureOut">
              <a:rPr lang="en-US" smtClean="0"/>
              <a:pPr/>
              <a:t>11/8/16</a:t>
            </a:fld>
            <a:endParaRPr lang="en-US" dirty="0"/>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dirty="0"/>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D57F1E4F-1CFF-5643-939E-217C01CDF565}" type="slidenum">
              <a:rPr lang="en-US" smtClean="0"/>
              <a:pPr/>
              <a:t>‹#›</a:t>
            </a:fld>
            <a:endParaRPr lang="en-US" dirty="0"/>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622972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11/8/16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15877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05784" y="566928"/>
            <a:ext cx="8898488"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11/8/16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60024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11/8/16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76534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6"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Date Placeholder 1"/>
          <p:cNvSpPr>
            <a:spLocks noGrp="1"/>
          </p:cNvSpPr>
          <p:nvPr>
            <p:ph type="dt" sz="half" idx="10"/>
          </p:nvPr>
        </p:nvSpPr>
        <p:spPr/>
        <p:txBody>
          <a:bodyPr/>
          <a:lstStyle/>
          <a:p>
            <a:fld id="{B61BEF0D-F0BB-DE4B-95CE-6DB70DBA9567}" type="datetimeFigureOut">
              <a:rPr lang="en-US" smtClean="0"/>
              <a:pPr/>
              <a:t>11/8/16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476573"/>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2" name="Freeform 5"/>
          <p:cNvSpPr>
            <a:spLocks noEditPoints="1"/>
          </p:cNvSpPr>
          <p:nvPr/>
        </p:nvSpPr>
        <p:spPr bwMode="auto">
          <a:xfrm>
            <a:off x="8411377" y="0"/>
            <a:ext cx="3780623" cy="6858000"/>
          </a:xfrm>
          <a:custGeom>
            <a:avLst/>
            <a:gdLst/>
            <a:ahLst/>
            <a:cxnLst/>
            <a:rect l="0" t="0" r="r" b="b"/>
            <a:pathLst>
              <a:path w="1189" h="2160">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B61BEF0D-F0BB-DE4B-95CE-6DB70DBA9567}" type="datetimeFigureOut">
              <a:rPr lang="en-US" smtClean="0"/>
              <a:pPr/>
              <a:t>11/8/16</a:t>
            </a:fld>
            <a:endParaRPr lang="en-US" dirty="0"/>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37179"/>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Freeform 5"/>
          <p:cNvSpPr>
            <a:spLocks noEditPoints="1"/>
          </p:cNvSpPr>
          <p:nvPr/>
        </p:nvSpPr>
        <p:spPr bwMode="auto">
          <a:xfrm>
            <a:off x="8411377" y="0"/>
            <a:ext cx="3780623" cy="6858000"/>
          </a:xfrm>
          <a:custGeom>
            <a:avLst/>
            <a:gdLst/>
            <a:ahLst/>
            <a:cxnLst/>
            <a:rect l="0" t="0" r="r" b="b"/>
            <a:pathLst>
              <a:path w="1189" h="2160">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B61BEF0D-F0BB-DE4B-95CE-6DB70DBA9567}" type="datetimeFigureOut">
              <a:rPr lang="en-US" smtClean="0"/>
              <a:pPr/>
              <a:t>11/8/16</a:t>
            </a:fld>
            <a:endParaRPr lang="en-US" dirty="0"/>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7656134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06706" y="568345"/>
            <a:ext cx="8897565"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B61BEF0D-F0BB-DE4B-95CE-6DB70DBA9567}" type="datetimeFigureOut">
              <a:rPr lang="en-US" smtClean="0"/>
              <a:pPr/>
              <a:t>11/8/16</a:t>
            </a:fld>
            <a:endParaRPr lang="en-US" dirty="0"/>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D57F1E4F-1CFF-5643-939E-217C01CDF565}" type="slidenum">
              <a:rPr lang="en-US" smtClean="0"/>
              <a:pPr/>
              <a:t>‹#›</a:t>
            </a:fld>
            <a:endParaRPr lang="en-US" dirty="0"/>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Tree>
    <p:extLst>
      <p:ext uri="{BB962C8B-B14F-4D97-AF65-F5344CB8AC3E}">
        <p14:creationId xmlns:p14="http://schemas.microsoft.com/office/powerpoint/2010/main" val="1165377754"/>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diagramData" Target="../diagrams/data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diagramData" Target="../diagrams/data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7.xml"/><Relationship Id="rId4" Type="http://schemas.openxmlformats.org/officeDocument/2006/relationships/diagramQuickStyle" Target="../diagrams/quickStyle7.xml"/><Relationship Id="rId5" Type="http://schemas.openxmlformats.org/officeDocument/2006/relationships/diagramColors" Target="../diagrams/colors7.xml"/><Relationship Id="rId6"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diagramData" Target="../diagrams/data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20752" y="1023868"/>
            <a:ext cx="3793678" cy="908450"/>
          </a:xfrm>
        </p:spPr>
        <p:txBody>
          <a:bodyPr/>
          <a:lstStyle/>
          <a:p>
            <a:r>
              <a:rPr lang="en-US" dirty="0" smtClean="0"/>
              <a:t>LSSL 5360</a:t>
            </a:r>
            <a:endParaRPr lang="en-US" dirty="0"/>
          </a:p>
        </p:txBody>
      </p:sp>
      <p:sp>
        <p:nvSpPr>
          <p:cNvPr id="3" name="Subtitle 2"/>
          <p:cNvSpPr>
            <a:spLocks noGrp="1"/>
          </p:cNvSpPr>
          <p:nvPr>
            <p:ph type="subTitle" idx="1"/>
          </p:nvPr>
        </p:nvSpPr>
        <p:spPr>
          <a:xfrm>
            <a:off x="8015643" y="2573113"/>
            <a:ext cx="3793678" cy="1679710"/>
          </a:xfrm>
        </p:spPr>
        <p:txBody>
          <a:bodyPr>
            <a:normAutofit fontScale="85000" lnSpcReduction="10000"/>
          </a:bodyPr>
          <a:lstStyle/>
          <a:p>
            <a:r>
              <a:rPr lang="en-US" dirty="0" smtClean="0"/>
              <a:t>Building a community of readers, Evaluating nonfiction, genres and formats, evaluating picture books, and why we share literature with kids</a:t>
            </a:r>
            <a:endParaRPr lang="en-US" dirty="0"/>
          </a:p>
          <a:p>
            <a:endParaRPr lang="en-US" dirty="0"/>
          </a:p>
        </p:txBody>
      </p:sp>
      <p:sp>
        <p:nvSpPr>
          <p:cNvPr id="4" name="TextBox 3"/>
          <p:cNvSpPr txBox="1"/>
          <p:nvPr/>
        </p:nvSpPr>
        <p:spPr>
          <a:xfrm>
            <a:off x="8126083" y="1932318"/>
            <a:ext cx="3683238" cy="461665"/>
          </a:xfrm>
          <a:prstGeom prst="rect">
            <a:avLst/>
          </a:prstGeom>
          <a:noFill/>
        </p:spPr>
        <p:txBody>
          <a:bodyPr wrap="square" rtlCol="0">
            <a:spAutoFit/>
          </a:bodyPr>
          <a:lstStyle/>
          <a:p>
            <a:r>
              <a:rPr lang="en-US" sz="2400" dirty="0" smtClean="0">
                <a:solidFill>
                  <a:schemeClr val="bg1"/>
                </a:solidFill>
              </a:rPr>
              <a:t>Children’s Literature:</a:t>
            </a:r>
            <a:endParaRPr lang="en-US" sz="2400" dirty="0">
              <a:solidFill>
                <a:schemeClr val="bg1"/>
              </a:solidFill>
            </a:endParaRPr>
          </a:p>
        </p:txBody>
      </p:sp>
      <p:sp>
        <p:nvSpPr>
          <p:cNvPr id="5" name="TextBox 4"/>
          <p:cNvSpPr txBox="1"/>
          <p:nvPr/>
        </p:nvSpPr>
        <p:spPr>
          <a:xfrm>
            <a:off x="8203721" y="4994694"/>
            <a:ext cx="3217653" cy="369332"/>
          </a:xfrm>
          <a:prstGeom prst="rect">
            <a:avLst/>
          </a:prstGeom>
          <a:noFill/>
        </p:spPr>
        <p:txBody>
          <a:bodyPr wrap="square" rtlCol="0">
            <a:spAutoFit/>
          </a:bodyPr>
          <a:lstStyle/>
          <a:p>
            <a:r>
              <a:rPr lang="en-US" dirty="0" smtClean="0">
                <a:solidFill>
                  <a:schemeClr val="bg1"/>
                </a:solidFill>
              </a:rPr>
              <a:t>By: Nora Ruiz</a:t>
            </a:r>
            <a:endParaRPr lang="en-US" dirty="0">
              <a:solidFill>
                <a:schemeClr val="bg1"/>
              </a:solidFill>
            </a:endParaRPr>
          </a:p>
        </p:txBody>
      </p:sp>
    </p:spTree>
    <p:extLst>
      <p:ext uri="{BB962C8B-B14F-4D97-AF65-F5344CB8AC3E}">
        <p14:creationId xmlns:p14="http://schemas.microsoft.com/office/powerpoint/2010/main" val="1959554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bg2">
                    <a:lumMod val="50000"/>
                  </a:schemeClr>
                </a:solidFill>
              </a:rPr>
              <a:t>Evaluating Nonfiction: </a:t>
            </a:r>
            <a:r>
              <a:rPr lang="en-US" dirty="0" smtClean="0"/>
              <a:t>What do I still need to learn?</a:t>
            </a:r>
            <a:endParaRPr lang="en-US" dirty="0"/>
          </a:p>
        </p:txBody>
      </p:sp>
      <p:sp>
        <p:nvSpPr>
          <p:cNvPr id="3" name="Content Placeholder 2"/>
          <p:cNvSpPr>
            <a:spLocks noGrp="1"/>
          </p:cNvSpPr>
          <p:nvPr>
            <p:ph idx="1"/>
          </p:nvPr>
        </p:nvSpPr>
        <p:spPr/>
        <p:txBody>
          <a:bodyPr/>
          <a:lstStyle/>
          <a:p>
            <a:pPr marL="0" indent="0">
              <a:buNone/>
            </a:pPr>
            <a:r>
              <a:rPr lang="en-US" dirty="0" smtClean="0"/>
              <a:t>I still need to familiarize myself with some reputable authors and their work. I also need to continue to explore different content area national booklists. </a:t>
            </a:r>
            <a:endParaRPr lang="en-US" dirty="0"/>
          </a:p>
        </p:txBody>
      </p:sp>
    </p:spTree>
    <p:extLst>
      <p:ext uri="{BB962C8B-B14F-4D97-AF65-F5344CB8AC3E}">
        <p14:creationId xmlns:p14="http://schemas.microsoft.com/office/powerpoint/2010/main" val="1834286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bg2">
                    <a:lumMod val="50000"/>
                  </a:schemeClr>
                </a:solidFill>
              </a:rPr>
              <a:t>Genres and Formats: </a:t>
            </a:r>
            <a:r>
              <a:rPr lang="en-US" dirty="0" smtClean="0"/>
              <a:t>What I know…</a:t>
            </a:r>
            <a:endParaRPr lang="en-US" dirty="0"/>
          </a:p>
        </p:txBody>
      </p:sp>
      <p:sp>
        <p:nvSpPr>
          <p:cNvPr id="3" name="Content Placeholder 2"/>
          <p:cNvSpPr>
            <a:spLocks noGrp="1"/>
          </p:cNvSpPr>
          <p:nvPr>
            <p:ph idx="1"/>
          </p:nvPr>
        </p:nvSpPr>
        <p:spPr/>
        <p:txBody>
          <a:bodyPr/>
          <a:lstStyle/>
          <a:p>
            <a:r>
              <a:rPr lang="en-US" dirty="0" smtClean="0"/>
              <a:t>I know a few genres from my teaching experience. I can confidently place a book into only a few genres like fiction, nonfiction, fantasy, and biography. </a:t>
            </a:r>
          </a:p>
          <a:p>
            <a:r>
              <a:rPr lang="en-US" dirty="0" smtClean="0"/>
              <a:t>I know that format is the type of writing a piece of work is. For example, poetry or novel format.  </a:t>
            </a:r>
          </a:p>
          <a:p>
            <a:endParaRPr lang="en-US" dirty="0"/>
          </a:p>
        </p:txBody>
      </p:sp>
    </p:spTree>
    <p:extLst>
      <p:ext uri="{BB962C8B-B14F-4D97-AF65-F5344CB8AC3E}">
        <p14:creationId xmlns:p14="http://schemas.microsoft.com/office/powerpoint/2010/main" val="1875867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bg2">
                    <a:lumMod val="50000"/>
                  </a:schemeClr>
                </a:solidFill>
              </a:rPr>
              <a:t>Genres and Formats: </a:t>
            </a:r>
            <a:r>
              <a:rPr lang="en-US" dirty="0" smtClean="0"/>
              <a:t>What I learned…</a:t>
            </a:r>
            <a:endParaRPr lang="en-US" dirty="0"/>
          </a:p>
        </p:txBody>
      </p:sp>
      <p:sp>
        <p:nvSpPr>
          <p:cNvPr id="4" name="TextBox 3"/>
          <p:cNvSpPr txBox="1"/>
          <p:nvPr/>
        </p:nvSpPr>
        <p:spPr>
          <a:xfrm>
            <a:off x="2933700" y="2330245"/>
            <a:ext cx="8770571" cy="646331"/>
          </a:xfrm>
          <a:prstGeom prst="rect">
            <a:avLst/>
          </a:prstGeom>
          <a:noFill/>
        </p:spPr>
        <p:txBody>
          <a:bodyPr wrap="square" rtlCol="0">
            <a:spAutoFit/>
          </a:bodyPr>
          <a:lstStyle/>
          <a:p>
            <a:pPr algn="ctr"/>
            <a:r>
              <a:rPr lang="en-US" dirty="0" smtClean="0"/>
              <a:t>I learned that fiction and nonfiction are the main genres. Everything else is a subgenre. Below is a breakdown: </a:t>
            </a:r>
          </a:p>
        </p:txBody>
      </p:sp>
      <p:graphicFrame>
        <p:nvGraphicFramePr>
          <p:cNvPr id="7" name="Diagram 6"/>
          <p:cNvGraphicFramePr/>
          <p:nvPr>
            <p:extLst>
              <p:ext uri="{D42A27DB-BD31-4B8C-83A1-F6EECF244321}">
                <p14:modId xmlns:p14="http://schemas.microsoft.com/office/powerpoint/2010/main" val="1830437380"/>
              </p:ext>
            </p:extLst>
          </p:nvPr>
        </p:nvGraphicFramePr>
        <p:xfrm>
          <a:off x="3103716" y="2900761"/>
          <a:ext cx="8128000" cy="32375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4059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bg2">
                    <a:lumMod val="50000"/>
                  </a:schemeClr>
                </a:solidFill>
              </a:rPr>
              <a:t>Genres and Formats: </a:t>
            </a:r>
            <a:r>
              <a:rPr lang="en-US" dirty="0" smtClean="0"/>
              <a:t>What I learned…</a:t>
            </a:r>
            <a:endParaRPr lang="en-US" dirty="0"/>
          </a:p>
        </p:txBody>
      </p:sp>
      <p:sp>
        <p:nvSpPr>
          <p:cNvPr id="5" name="TextBox 4"/>
          <p:cNvSpPr txBox="1"/>
          <p:nvPr/>
        </p:nvSpPr>
        <p:spPr>
          <a:xfrm>
            <a:off x="3077497" y="2399071"/>
            <a:ext cx="8626774" cy="3416320"/>
          </a:xfrm>
          <a:prstGeom prst="rect">
            <a:avLst/>
          </a:prstGeom>
          <a:noFill/>
        </p:spPr>
        <p:txBody>
          <a:bodyPr wrap="square" rtlCol="0">
            <a:spAutoFit/>
          </a:bodyPr>
          <a:lstStyle/>
          <a:p>
            <a:r>
              <a:rPr lang="en-US" dirty="0" smtClean="0"/>
              <a:t>Formats can be confused by some as genres. They are the form that a piece of literary work takes. Here are the formats: </a:t>
            </a:r>
          </a:p>
          <a:p>
            <a:pPr algn="ctr"/>
            <a:endParaRPr lang="en-US" dirty="0" smtClean="0"/>
          </a:p>
          <a:p>
            <a:pPr marL="285750" indent="-285750">
              <a:buFont typeface="Arial" charset="0"/>
              <a:buChar char="•"/>
            </a:pPr>
            <a:r>
              <a:rPr lang="en-US" dirty="0" smtClean="0"/>
              <a:t>Poetry</a:t>
            </a:r>
          </a:p>
          <a:p>
            <a:pPr marL="285750" indent="-285750">
              <a:buFont typeface="Arial" charset="0"/>
              <a:buChar char="•"/>
            </a:pPr>
            <a:r>
              <a:rPr lang="en-US" dirty="0" smtClean="0"/>
              <a:t>Drama</a:t>
            </a:r>
          </a:p>
          <a:p>
            <a:pPr marL="285750" indent="-285750">
              <a:buFont typeface="Arial" charset="0"/>
              <a:buChar char="•"/>
            </a:pPr>
            <a:r>
              <a:rPr lang="en-US" dirty="0" smtClean="0"/>
              <a:t>Novels</a:t>
            </a:r>
          </a:p>
          <a:p>
            <a:pPr marL="285750" indent="-285750">
              <a:buFont typeface="Arial" charset="0"/>
              <a:buChar char="•"/>
            </a:pPr>
            <a:r>
              <a:rPr lang="en-US" dirty="0" smtClean="0"/>
              <a:t>Chapter books</a:t>
            </a:r>
          </a:p>
          <a:p>
            <a:pPr marL="285750" indent="-285750">
              <a:buFont typeface="Arial" charset="0"/>
              <a:buChar char="•"/>
            </a:pPr>
            <a:r>
              <a:rPr lang="en-US" dirty="0" smtClean="0"/>
              <a:t>Short Stories</a:t>
            </a:r>
          </a:p>
          <a:p>
            <a:pPr marL="285750" indent="-285750">
              <a:buFont typeface="Arial" charset="0"/>
              <a:buChar char="•"/>
            </a:pPr>
            <a:r>
              <a:rPr lang="en-US" dirty="0" smtClean="0"/>
              <a:t>Picture books</a:t>
            </a:r>
          </a:p>
          <a:p>
            <a:pPr marL="285750" indent="-285750">
              <a:buFont typeface="Arial" charset="0"/>
              <a:buChar char="•"/>
            </a:pPr>
            <a:r>
              <a:rPr lang="en-US" dirty="0" smtClean="0"/>
              <a:t>Graphic novels</a:t>
            </a:r>
          </a:p>
          <a:p>
            <a:pPr algn="ctr"/>
            <a:endParaRPr lang="en-US" dirty="0"/>
          </a:p>
          <a:p>
            <a:pPr algn="ctr"/>
            <a:endParaRPr lang="en-US" dirty="0"/>
          </a:p>
        </p:txBody>
      </p:sp>
    </p:spTree>
    <p:extLst>
      <p:ext uri="{BB962C8B-B14F-4D97-AF65-F5344CB8AC3E}">
        <p14:creationId xmlns:p14="http://schemas.microsoft.com/office/powerpoint/2010/main" val="2001912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bg2">
                    <a:lumMod val="50000"/>
                  </a:schemeClr>
                </a:solidFill>
              </a:rPr>
              <a:t>Genres and Formats: </a:t>
            </a:r>
            <a:r>
              <a:rPr lang="en-US" dirty="0" smtClean="0"/>
              <a:t>How will I share this information?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1538879"/>
              </p:ext>
            </p:extLst>
          </p:nvPr>
        </p:nvGraphicFramePr>
        <p:xfrm>
          <a:off x="3254476" y="2438399"/>
          <a:ext cx="8449795" cy="3283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68595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bg2">
                    <a:lumMod val="50000"/>
                  </a:schemeClr>
                </a:solidFill>
              </a:rPr>
              <a:t>Genres and Formats: </a:t>
            </a:r>
            <a:r>
              <a:rPr lang="en-US" dirty="0" smtClean="0"/>
              <a:t>What do I still need to learn?</a:t>
            </a:r>
            <a:endParaRPr lang="en-US" dirty="0"/>
          </a:p>
        </p:txBody>
      </p:sp>
      <p:sp>
        <p:nvSpPr>
          <p:cNvPr id="3" name="Content Placeholder 2"/>
          <p:cNvSpPr>
            <a:spLocks noGrp="1"/>
          </p:cNvSpPr>
          <p:nvPr>
            <p:ph idx="1"/>
          </p:nvPr>
        </p:nvSpPr>
        <p:spPr/>
        <p:txBody>
          <a:bodyPr/>
          <a:lstStyle/>
          <a:p>
            <a:pPr marL="0" indent="0">
              <a:buNone/>
            </a:pPr>
            <a:r>
              <a:rPr lang="en-US" dirty="0" smtClean="0"/>
              <a:t>I find the topic of libraries being “</a:t>
            </a:r>
            <a:r>
              <a:rPr lang="en-US" dirty="0" err="1" smtClean="0"/>
              <a:t>genrefied</a:t>
            </a:r>
            <a:r>
              <a:rPr lang="en-US" dirty="0" smtClean="0"/>
              <a:t>” very interesting. I would like to explore and read some research on the pros and cons of a “</a:t>
            </a:r>
            <a:r>
              <a:rPr lang="en-US" dirty="0" err="1" smtClean="0"/>
              <a:t>genrefied</a:t>
            </a:r>
            <a:r>
              <a:rPr lang="en-US" dirty="0" smtClean="0"/>
              <a:t>” library. I also think I need to practice placing books in a specific genre. </a:t>
            </a:r>
            <a:endParaRPr lang="en-US" dirty="0"/>
          </a:p>
        </p:txBody>
      </p:sp>
    </p:spTree>
    <p:extLst>
      <p:ext uri="{BB962C8B-B14F-4D97-AF65-F5344CB8AC3E}">
        <p14:creationId xmlns:p14="http://schemas.microsoft.com/office/powerpoint/2010/main" val="8534064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bg2">
                    <a:lumMod val="50000"/>
                  </a:schemeClr>
                </a:solidFill>
              </a:rPr>
              <a:t>Evaluating Picture Books: </a:t>
            </a:r>
            <a:r>
              <a:rPr lang="en-US" dirty="0" smtClean="0"/>
              <a:t>What I know…</a:t>
            </a:r>
            <a:endParaRPr lang="en-US" dirty="0"/>
          </a:p>
        </p:txBody>
      </p:sp>
      <p:sp>
        <p:nvSpPr>
          <p:cNvPr id="3" name="Content Placeholder 2"/>
          <p:cNvSpPr>
            <a:spLocks noGrp="1"/>
          </p:cNvSpPr>
          <p:nvPr>
            <p:ph idx="1"/>
          </p:nvPr>
        </p:nvSpPr>
        <p:spPr/>
        <p:txBody>
          <a:bodyPr/>
          <a:lstStyle/>
          <a:p>
            <a:r>
              <a:rPr lang="en-US" dirty="0" smtClean="0"/>
              <a:t>I know that I should examine the illustrations to see that they follow and enhance the storyline. </a:t>
            </a:r>
          </a:p>
          <a:p>
            <a:r>
              <a:rPr lang="en-US" dirty="0" smtClean="0"/>
              <a:t>I know that I need to evaluate the cover to see that it is attractive to children and contains important information on the spine. It is also important to see if the illustration on the cover continues to the back? </a:t>
            </a:r>
          </a:p>
          <a:p>
            <a:r>
              <a:rPr lang="en-US" dirty="0" smtClean="0"/>
              <a:t>I know that the illustrations in the book should show a character’s personality. </a:t>
            </a:r>
          </a:p>
          <a:p>
            <a:r>
              <a:rPr lang="en-US" dirty="0" smtClean="0"/>
              <a:t>I know that I can find reviews of books in blogs and journals.  </a:t>
            </a:r>
          </a:p>
          <a:p>
            <a:endParaRPr lang="en-US" dirty="0" smtClean="0"/>
          </a:p>
          <a:p>
            <a:endParaRPr lang="en-US" dirty="0"/>
          </a:p>
        </p:txBody>
      </p:sp>
    </p:spTree>
    <p:extLst>
      <p:ext uri="{BB962C8B-B14F-4D97-AF65-F5344CB8AC3E}">
        <p14:creationId xmlns:p14="http://schemas.microsoft.com/office/powerpoint/2010/main" val="17592003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bg2">
                    <a:lumMod val="50000"/>
                  </a:schemeClr>
                </a:solidFill>
              </a:rPr>
              <a:t>Evaluating Picture Books: </a:t>
            </a:r>
            <a:r>
              <a:rPr lang="en-US" dirty="0" smtClean="0"/>
              <a:t>What I learned…</a:t>
            </a:r>
            <a:endParaRPr lang="en-US" dirty="0"/>
          </a:p>
        </p:txBody>
      </p:sp>
      <p:sp>
        <p:nvSpPr>
          <p:cNvPr id="3" name="Content Placeholder 2"/>
          <p:cNvSpPr>
            <a:spLocks noGrp="1"/>
          </p:cNvSpPr>
          <p:nvPr>
            <p:ph idx="1"/>
          </p:nvPr>
        </p:nvSpPr>
        <p:spPr>
          <a:xfrm>
            <a:off x="2933699" y="2251588"/>
            <a:ext cx="8770571" cy="3736258"/>
          </a:xfrm>
        </p:spPr>
        <p:txBody>
          <a:bodyPr>
            <a:normAutofit fontScale="70000" lnSpcReduction="20000"/>
          </a:bodyPr>
          <a:lstStyle/>
          <a:p>
            <a:pPr marL="0" indent="0">
              <a:buNone/>
            </a:pPr>
            <a:r>
              <a:rPr lang="en-US" sz="2300" b="1" dirty="0" smtClean="0"/>
              <a:t>I learned that there is a criteria for evaluating picture books. I need to ask the following questions when looking at picture books: </a:t>
            </a:r>
          </a:p>
          <a:p>
            <a:pPr lvl="0">
              <a:buFont typeface="Wingdings" charset="2"/>
              <a:buChar char="q"/>
            </a:pPr>
            <a:r>
              <a:rPr lang="en-US" dirty="0"/>
              <a:t>What is the theme?</a:t>
            </a:r>
          </a:p>
          <a:p>
            <a:pPr lvl="1">
              <a:buFont typeface="Wingdings" charset="2"/>
              <a:buChar char="q"/>
            </a:pPr>
            <a:r>
              <a:rPr lang="en-US" dirty="0"/>
              <a:t>It is important to think about all of the possible </a:t>
            </a:r>
            <a:r>
              <a:rPr lang="en-US" dirty="0" smtClean="0"/>
              <a:t>themes.</a:t>
            </a:r>
            <a:endParaRPr lang="en-US" dirty="0"/>
          </a:p>
          <a:p>
            <a:pPr lvl="0">
              <a:buFont typeface="Wingdings" charset="2"/>
              <a:buChar char="q"/>
            </a:pPr>
            <a:r>
              <a:rPr lang="en-US" dirty="0"/>
              <a:t>Do the illustrations aid in the </a:t>
            </a:r>
            <a:r>
              <a:rPr lang="en-US" dirty="0" smtClean="0"/>
              <a:t>story?</a:t>
            </a:r>
          </a:p>
          <a:p>
            <a:pPr lvl="1">
              <a:buFont typeface="Wingdings" charset="2"/>
              <a:buChar char="q"/>
            </a:pPr>
            <a:r>
              <a:rPr lang="en-US" dirty="0" smtClean="0"/>
              <a:t>The </a:t>
            </a:r>
            <a:r>
              <a:rPr lang="en-US" dirty="0"/>
              <a:t>pictures should support / enhance the text. </a:t>
            </a:r>
          </a:p>
          <a:p>
            <a:pPr lvl="0">
              <a:buFont typeface="Wingdings" charset="2"/>
              <a:buChar char="q"/>
            </a:pPr>
            <a:r>
              <a:rPr lang="en-US" dirty="0"/>
              <a:t>Does it condescend readers?</a:t>
            </a:r>
          </a:p>
          <a:p>
            <a:pPr lvl="1">
              <a:buFont typeface="Wingdings" charset="2"/>
              <a:buChar char="q"/>
            </a:pPr>
            <a:r>
              <a:rPr lang="en-US" dirty="0"/>
              <a:t>Is the audience understood and respected?</a:t>
            </a:r>
          </a:p>
          <a:p>
            <a:pPr lvl="0">
              <a:buFont typeface="Wingdings" charset="2"/>
              <a:buChar char="q"/>
            </a:pPr>
            <a:r>
              <a:rPr lang="en-US" dirty="0"/>
              <a:t>Do the pictures develop and enhance character development?</a:t>
            </a:r>
          </a:p>
          <a:p>
            <a:pPr lvl="1">
              <a:buFont typeface="Wingdings" charset="2"/>
              <a:buChar char="q"/>
            </a:pPr>
            <a:r>
              <a:rPr lang="en-US" dirty="0"/>
              <a:t>You should be able to see the characteristics of a character by the pictures alone.</a:t>
            </a:r>
          </a:p>
          <a:p>
            <a:pPr lvl="0">
              <a:buFont typeface="Wingdings" charset="2"/>
              <a:buChar char="q"/>
            </a:pPr>
            <a:r>
              <a:rPr lang="en-US" dirty="0"/>
              <a:t>Do the illustrations develop and enhance mood / tone? </a:t>
            </a:r>
          </a:p>
          <a:p>
            <a:pPr lvl="1">
              <a:buFont typeface="Wingdings" charset="2"/>
              <a:buChar char="q"/>
            </a:pPr>
            <a:r>
              <a:rPr lang="en-US" dirty="0"/>
              <a:t>The colors and background should set the tone and mood of the story. </a:t>
            </a:r>
            <a:endParaRPr lang="en-US" dirty="0" smtClean="0"/>
          </a:p>
          <a:p>
            <a:pPr marL="320040" lvl="1" indent="0">
              <a:buNone/>
            </a:pPr>
            <a:endParaRPr lang="en-US" dirty="0"/>
          </a:p>
          <a:p>
            <a:pPr marL="320040" lvl="1" indent="0">
              <a:buNone/>
            </a:pPr>
            <a:endParaRPr lang="en-US" dirty="0"/>
          </a:p>
          <a:p>
            <a:endParaRPr lang="en-US" dirty="0"/>
          </a:p>
        </p:txBody>
      </p:sp>
      <p:sp>
        <p:nvSpPr>
          <p:cNvPr id="4" name="TextBox 3"/>
          <p:cNvSpPr txBox="1"/>
          <p:nvPr/>
        </p:nvSpPr>
        <p:spPr>
          <a:xfrm>
            <a:off x="2933698" y="5886811"/>
            <a:ext cx="8770571" cy="830997"/>
          </a:xfrm>
          <a:prstGeom prst="rect">
            <a:avLst/>
          </a:prstGeom>
          <a:noFill/>
        </p:spPr>
        <p:txBody>
          <a:bodyPr wrap="square" rtlCol="0">
            <a:spAutoFit/>
          </a:bodyPr>
          <a:lstStyle/>
          <a:p>
            <a:r>
              <a:rPr lang="en-US" sz="1600" b="1" dirty="0" smtClean="0"/>
              <a:t>Along with this criteria, we should look at the physical aspects of a book. The end paper, cover, title page, spine, and quality of paper are all very important when investing in a book. We also need to check out reviews of the book by respected people and journals to help with our evaluation.</a:t>
            </a:r>
            <a:endParaRPr lang="en-US" sz="1600" b="1" dirty="0"/>
          </a:p>
        </p:txBody>
      </p:sp>
    </p:spTree>
    <p:extLst>
      <p:ext uri="{BB962C8B-B14F-4D97-AF65-F5344CB8AC3E}">
        <p14:creationId xmlns:p14="http://schemas.microsoft.com/office/powerpoint/2010/main" val="8533897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bg2">
                    <a:lumMod val="50000"/>
                  </a:schemeClr>
                </a:solidFill>
              </a:rPr>
              <a:t>Evaluating Picture Books: </a:t>
            </a:r>
            <a:r>
              <a:rPr lang="en-US" dirty="0" smtClean="0"/>
              <a:t>How will I share this information?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70735796"/>
              </p:ext>
            </p:extLst>
          </p:nvPr>
        </p:nvGraphicFramePr>
        <p:xfrm>
          <a:off x="2933700" y="2438400"/>
          <a:ext cx="8770938" cy="365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701614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bg2">
                    <a:lumMod val="50000"/>
                  </a:schemeClr>
                </a:solidFill>
              </a:rPr>
              <a:t>Evaluating Picture Books: </a:t>
            </a:r>
            <a:r>
              <a:rPr lang="en-US" dirty="0" smtClean="0"/>
              <a:t>What do I still need to learn?</a:t>
            </a:r>
            <a:endParaRPr lang="en-US" dirty="0"/>
          </a:p>
        </p:txBody>
      </p:sp>
      <p:sp>
        <p:nvSpPr>
          <p:cNvPr id="3" name="Content Placeholder 2"/>
          <p:cNvSpPr>
            <a:spLocks noGrp="1"/>
          </p:cNvSpPr>
          <p:nvPr>
            <p:ph idx="1"/>
          </p:nvPr>
        </p:nvSpPr>
        <p:spPr/>
        <p:txBody>
          <a:bodyPr/>
          <a:lstStyle/>
          <a:p>
            <a:pPr marL="0" indent="0">
              <a:buNone/>
            </a:pPr>
            <a:r>
              <a:rPr lang="en-US" dirty="0" smtClean="0"/>
              <a:t>I truly feel that my evaluation of picture books has improved so much. I now look at picture books with a keen eye. I use the criteria I have learned and can distinguish good picture books from great ones. I feel like I just need to continue to practice evaluating books. </a:t>
            </a:r>
            <a:endParaRPr lang="en-US" dirty="0"/>
          </a:p>
        </p:txBody>
      </p:sp>
    </p:spTree>
    <p:extLst>
      <p:ext uri="{BB962C8B-B14F-4D97-AF65-F5344CB8AC3E}">
        <p14:creationId xmlns:p14="http://schemas.microsoft.com/office/powerpoint/2010/main" val="1128438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bg2">
                    <a:lumMod val="50000"/>
                  </a:schemeClr>
                </a:solidFill>
              </a:rPr>
              <a:t>Building a Community: </a:t>
            </a:r>
            <a:r>
              <a:rPr lang="en-US" dirty="0" smtClean="0"/>
              <a:t>What I know…</a:t>
            </a:r>
            <a:endParaRPr lang="en-US" dirty="0"/>
          </a:p>
        </p:txBody>
      </p:sp>
      <p:sp>
        <p:nvSpPr>
          <p:cNvPr id="3" name="Content Placeholder 2"/>
          <p:cNvSpPr>
            <a:spLocks noGrp="1"/>
          </p:cNvSpPr>
          <p:nvPr>
            <p:ph idx="1"/>
          </p:nvPr>
        </p:nvSpPr>
        <p:spPr/>
        <p:txBody>
          <a:bodyPr/>
          <a:lstStyle/>
          <a:p>
            <a:r>
              <a:rPr lang="en-US" dirty="0" smtClean="0"/>
              <a:t>I know that when parents, teachers, administrators, and community leaders are involved in a child’s education, children benefit greatly. </a:t>
            </a:r>
          </a:p>
          <a:p>
            <a:r>
              <a:rPr lang="en-US" dirty="0" smtClean="0"/>
              <a:t>I know that reading should be done across the curriculum.</a:t>
            </a:r>
          </a:p>
          <a:p>
            <a:r>
              <a:rPr lang="en-US" dirty="0" smtClean="0"/>
              <a:t>From personal experience, I know that it can be difficult sometimes to build that sense of community in the school. Some content area teachers believe that only the ELA teacher teaches and engages in reading. </a:t>
            </a:r>
            <a:endParaRPr lang="en-US" dirty="0"/>
          </a:p>
        </p:txBody>
      </p:sp>
    </p:spTree>
    <p:extLst>
      <p:ext uri="{BB962C8B-B14F-4D97-AF65-F5344CB8AC3E}">
        <p14:creationId xmlns:p14="http://schemas.microsoft.com/office/powerpoint/2010/main" val="243865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bg2">
                    <a:lumMod val="50000"/>
                  </a:schemeClr>
                </a:solidFill>
              </a:rPr>
              <a:t>Why we share literature with children: </a:t>
            </a:r>
            <a:r>
              <a:rPr lang="en-US" dirty="0" smtClean="0"/>
              <a:t>What I know…</a:t>
            </a:r>
            <a:endParaRPr lang="en-US" dirty="0"/>
          </a:p>
        </p:txBody>
      </p:sp>
      <p:sp>
        <p:nvSpPr>
          <p:cNvPr id="3" name="Content Placeholder 2"/>
          <p:cNvSpPr>
            <a:spLocks noGrp="1"/>
          </p:cNvSpPr>
          <p:nvPr>
            <p:ph idx="1"/>
          </p:nvPr>
        </p:nvSpPr>
        <p:spPr/>
        <p:txBody>
          <a:bodyPr/>
          <a:lstStyle/>
          <a:p>
            <a:r>
              <a:rPr lang="en-US" dirty="0" smtClean="0"/>
              <a:t>I know we share literature to help instill a love of reading in children.</a:t>
            </a:r>
          </a:p>
          <a:p>
            <a:r>
              <a:rPr lang="en-US" dirty="0" smtClean="0"/>
              <a:t>I know that reading literature is essential in developing empathy about others who may be different from ourselves. </a:t>
            </a:r>
          </a:p>
          <a:p>
            <a:r>
              <a:rPr lang="en-US" dirty="0" smtClean="0"/>
              <a:t>I know that children through literature can experience other people’s culture, and lifestyles. They can learn from these experiences and see possible consequences. </a:t>
            </a:r>
          </a:p>
          <a:p>
            <a:endParaRPr lang="en-US" dirty="0"/>
          </a:p>
        </p:txBody>
      </p:sp>
    </p:spTree>
    <p:extLst>
      <p:ext uri="{BB962C8B-B14F-4D97-AF65-F5344CB8AC3E}">
        <p14:creationId xmlns:p14="http://schemas.microsoft.com/office/powerpoint/2010/main" val="19844420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bg2">
                    <a:lumMod val="50000"/>
                  </a:schemeClr>
                </a:solidFill>
              </a:rPr>
              <a:t>Why we share literature with children: </a:t>
            </a:r>
            <a:r>
              <a:rPr lang="en-US" dirty="0" smtClean="0"/>
              <a:t>What I learned…</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51417285"/>
              </p:ext>
            </p:extLst>
          </p:nvPr>
        </p:nvGraphicFramePr>
        <p:xfrm>
          <a:off x="3057832" y="2594123"/>
          <a:ext cx="8534400" cy="41508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4600778" y="2224791"/>
            <a:ext cx="5309419" cy="369332"/>
          </a:xfrm>
          <a:prstGeom prst="rect">
            <a:avLst/>
          </a:prstGeom>
          <a:noFill/>
        </p:spPr>
        <p:txBody>
          <a:bodyPr wrap="square" rtlCol="0">
            <a:spAutoFit/>
          </a:bodyPr>
          <a:lstStyle/>
          <a:p>
            <a:r>
              <a:rPr lang="en-US" dirty="0" smtClean="0"/>
              <a:t>Here are the reasons we share literature with children. </a:t>
            </a:r>
            <a:endParaRPr lang="en-US" dirty="0"/>
          </a:p>
        </p:txBody>
      </p:sp>
    </p:spTree>
    <p:extLst>
      <p:ext uri="{BB962C8B-B14F-4D97-AF65-F5344CB8AC3E}">
        <p14:creationId xmlns:p14="http://schemas.microsoft.com/office/powerpoint/2010/main" val="14206511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bg2">
                    <a:lumMod val="50000"/>
                  </a:schemeClr>
                </a:solidFill>
              </a:rPr>
              <a:t>Why we share literature with children: </a:t>
            </a:r>
            <a:r>
              <a:rPr lang="en-US" dirty="0" smtClean="0"/>
              <a:t>How will I share?</a:t>
            </a:r>
            <a:endParaRPr lang="en-US" dirty="0"/>
          </a:p>
        </p:txBody>
      </p:sp>
      <p:sp>
        <p:nvSpPr>
          <p:cNvPr id="3" name="Content Placeholder 2"/>
          <p:cNvSpPr>
            <a:spLocks noGrp="1"/>
          </p:cNvSpPr>
          <p:nvPr>
            <p:ph idx="1"/>
          </p:nvPr>
        </p:nvSpPr>
        <p:spPr/>
        <p:txBody>
          <a:bodyPr/>
          <a:lstStyle/>
          <a:p>
            <a:r>
              <a:rPr lang="en-US" u="sng" dirty="0" smtClean="0"/>
              <a:t>Teachers: </a:t>
            </a:r>
            <a:r>
              <a:rPr lang="en-US" dirty="0" smtClean="0"/>
              <a:t>It is important for all content area teachers to see why reading helps create a well-rounded child. </a:t>
            </a:r>
          </a:p>
          <a:p>
            <a:r>
              <a:rPr lang="en-US" dirty="0" smtClean="0"/>
              <a:t>Newsletter handouts in offices where there are parents and children like the dentist or pediatrician. </a:t>
            </a:r>
          </a:p>
          <a:p>
            <a:r>
              <a:rPr lang="en-US" dirty="0" smtClean="0"/>
              <a:t>On the school’s website where parents can read this information. </a:t>
            </a:r>
          </a:p>
          <a:p>
            <a:endParaRPr lang="en-US" dirty="0"/>
          </a:p>
        </p:txBody>
      </p:sp>
    </p:spTree>
    <p:extLst>
      <p:ext uri="{BB962C8B-B14F-4D97-AF65-F5344CB8AC3E}">
        <p14:creationId xmlns:p14="http://schemas.microsoft.com/office/powerpoint/2010/main" val="11649613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3700" y="275046"/>
            <a:ext cx="8770571" cy="1870055"/>
          </a:xfrm>
        </p:spPr>
        <p:txBody>
          <a:bodyPr>
            <a:normAutofit fontScale="90000"/>
          </a:bodyPr>
          <a:lstStyle/>
          <a:p>
            <a:r>
              <a:rPr lang="en-US" u="sng" dirty="0" smtClean="0">
                <a:solidFill>
                  <a:schemeClr val="bg2">
                    <a:lumMod val="50000"/>
                  </a:schemeClr>
                </a:solidFill>
              </a:rPr>
              <a:t>Why we share literature with children: </a:t>
            </a:r>
            <a:r>
              <a:rPr lang="en-US" dirty="0" smtClean="0"/>
              <a:t>What do I still need to learn?</a:t>
            </a:r>
            <a:endParaRPr lang="en-US" dirty="0"/>
          </a:p>
        </p:txBody>
      </p:sp>
      <p:sp>
        <p:nvSpPr>
          <p:cNvPr id="3" name="Content Placeholder 2"/>
          <p:cNvSpPr>
            <a:spLocks noGrp="1"/>
          </p:cNvSpPr>
          <p:nvPr>
            <p:ph idx="1"/>
          </p:nvPr>
        </p:nvSpPr>
        <p:spPr/>
        <p:txBody>
          <a:bodyPr/>
          <a:lstStyle/>
          <a:p>
            <a:pPr marL="0" indent="0">
              <a:buNone/>
            </a:pPr>
            <a:r>
              <a:rPr lang="en-US" dirty="0" smtClean="0"/>
              <a:t>Now that I have learned the importance of sharing literature with children, I feel the need to figure out innovative ways to accomplish it. I need to read about and learn some effective practices. </a:t>
            </a:r>
            <a:endParaRPr lang="en-US" dirty="0"/>
          </a:p>
        </p:txBody>
      </p:sp>
    </p:spTree>
    <p:extLst>
      <p:ext uri="{BB962C8B-B14F-4D97-AF65-F5344CB8AC3E}">
        <p14:creationId xmlns:p14="http://schemas.microsoft.com/office/powerpoint/2010/main" val="1183424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bg2">
                    <a:lumMod val="50000"/>
                  </a:schemeClr>
                </a:solidFill>
              </a:rPr>
              <a:t>Building a community: </a:t>
            </a:r>
            <a:r>
              <a:rPr lang="en-US" dirty="0" smtClean="0"/>
              <a:t>What I learned…</a:t>
            </a:r>
            <a:endParaRPr lang="en-US" dirty="0"/>
          </a:p>
        </p:txBody>
      </p:sp>
      <p:sp>
        <p:nvSpPr>
          <p:cNvPr id="3" name="Content Placeholder 2"/>
          <p:cNvSpPr>
            <a:spLocks noGrp="1"/>
          </p:cNvSpPr>
          <p:nvPr>
            <p:ph idx="1"/>
          </p:nvPr>
        </p:nvSpPr>
        <p:spPr>
          <a:xfrm>
            <a:off x="2933699" y="2212258"/>
            <a:ext cx="8770571" cy="4503174"/>
          </a:xfrm>
        </p:spPr>
        <p:txBody>
          <a:bodyPr>
            <a:normAutofit/>
          </a:bodyPr>
          <a:lstStyle/>
          <a:p>
            <a:pPr marL="0" indent="0" algn="ctr">
              <a:buNone/>
            </a:pPr>
            <a:r>
              <a:rPr lang="en-US" dirty="0" smtClean="0"/>
              <a:t>Building a community takes time because you need to gain trust. In order to be successful, you need to try incorporating the following:</a:t>
            </a:r>
          </a:p>
          <a:p>
            <a:r>
              <a:rPr lang="en-US" dirty="0" smtClean="0"/>
              <a:t>Get books into the school, library, classrooms, and home in a variety of forms and formats.  </a:t>
            </a:r>
          </a:p>
          <a:p>
            <a:r>
              <a:rPr lang="en-US" dirty="0" smtClean="0"/>
              <a:t>We need to read aloud to children from elementary to high school because all kids love it. It is excellent for word pronunciation. </a:t>
            </a:r>
          </a:p>
          <a:p>
            <a:r>
              <a:rPr lang="en-US" dirty="0" smtClean="0"/>
              <a:t>We need to share books with individual children, the whole class, a small group, or a large group. We can book talk or highlight a book on a wall for example. </a:t>
            </a:r>
          </a:p>
          <a:p>
            <a:r>
              <a:rPr lang="en-US" dirty="0" smtClean="0"/>
              <a:t>We need to have silent reading time everyday. This helps kids practice reading.</a:t>
            </a:r>
          </a:p>
          <a:p>
            <a:r>
              <a:rPr lang="en-US" dirty="0" smtClean="0"/>
              <a:t>We should provide access to books through borrowing / checkouts. Even our youngest children need to be able to check out books. </a:t>
            </a:r>
          </a:p>
          <a:p>
            <a:endParaRPr lang="en-US" dirty="0"/>
          </a:p>
        </p:txBody>
      </p:sp>
    </p:spTree>
    <p:extLst>
      <p:ext uri="{BB962C8B-B14F-4D97-AF65-F5344CB8AC3E}">
        <p14:creationId xmlns:p14="http://schemas.microsoft.com/office/powerpoint/2010/main" val="899163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bg2">
                    <a:lumMod val="50000"/>
                  </a:schemeClr>
                </a:solidFill>
              </a:rPr>
              <a:t>Building a community: </a:t>
            </a:r>
            <a:r>
              <a:rPr lang="en-US" dirty="0" smtClean="0"/>
              <a:t>What I learned…</a:t>
            </a:r>
            <a:endParaRPr lang="en-US" dirty="0"/>
          </a:p>
        </p:txBody>
      </p:sp>
      <p:sp>
        <p:nvSpPr>
          <p:cNvPr id="3" name="Content Placeholder 2"/>
          <p:cNvSpPr>
            <a:spLocks noGrp="1"/>
          </p:cNvSpPr>
          <p:nvPr>
            <p:ph idx="1"/>
          </p:nvPr>
        </p:nvSpPr>
        <p:spPr/>
        <p:txBody>
          <a:bodyPr/>
          <a:lstStyle/>
          <a:p>
            <a:r>
              <a:rPr lang="en-US" dirty="0" smtClean="0"/>
              <a:t>We need to model reading in front of children. Kids need to see how important reading is in our school. </a:t>
            </a:r>
          </a:p>
          <a:p>
            <a:r>
              <a:rPr lang="en-US" dirty="0" smtClean="0"/>
              <a:t>Children need to have a choice in selecting books. This helps them identify what their interests are. </a:t>
            </a:r>
          </a:p>
          <a:p>
            <a:r>
              <a:rPr lang="en-US" dirty="0" smtClean="0"/>
              <a:t>We need to allocate time for kids to talk about what they are reading. </a:t>
            </a:r>
          </a:p>
          <a:p>
            <a:r>
              <a:rPr lang="en-US" dirty="0" smtClean="0"/>
              <a:t>When children need to respond to literature, we don’t have to make it a long assignment. It could be a simple shelf talker or a piece of art. </a:t>
            </a:r>
          </a:p>
          <a:p>
            <a:r>
              <a:rPr lang="en-US" dirty="0" smtClean="0"/>
              <a:t>Our goal is to build a community that fosters a love of reading. When everyone works together this can be accomplished. </a:t>
            </a:r>
          </a:p>
        </p:txBody>
      </p:sp>
    </p:spTree>
    <p:extLst>
      <p:ext uri="{BB962C8B-B14F-4D97-AF65-F5344CB8AC3E}">
        <p14:creationId xmlns:p14="http://schemas.microsoft.com/office/powerpoint/2010/main" val="1070070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bg2">
                    <a:lumMod val="50000"/>
                  </a:schemeClr>
                </a:solidFill>
              </a:rPr>
              <a:t>Building a community: </a:t>
            </a:r>
            <a:r>
              <a:rPr lang="en-US" dirty="0" smtClean="0"/>
              <a:t>How will I share this information?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86754922"/>
              </p:ext>
            </p:extLst>
          </p:nvPr>
        </p:nvGraphicFramePr>
        <p:xfrm>
          <a:off x="2933700" y="2438400"/>
          <a:ext cx="8770938" cy="365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4697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bg2">
                    <a:lumMod val="50000"/>
                  </a:schemeClr>
                </a:solidFill>
              </a:rPr>
              <a:t>Building a community: </a:t>
            </a:r>
            <a:r>
              <a:rPr lang="en-US" dirty="0" smtClean="0"/>
              <a:t>What do I still need to learn?</a:t>
            </a:r>
            <a:endParaRPr lang="en-US" dirty="0"/>
          </a:p>
        </p:txBody>
      </p:sp>
      <p:sp>
        <p:nvSpPr>
          <p:cNvPr id="3" name="Content Placeholder 2"/>
          <p:cNvSpPr>
            <a:spLocks noGrp="1"/>
          </p:cNvSpPr>
          <p:nvPr>
            <p:ph idx="1"/>
          </p:nvPr>
        </p:nvSpPr>
        <p:spPr/>
        <p:txBody>
          <a:bodyPr/>
          <a:lstStyle/>
          <a:p>
            <a:pPr marL="0" indent="0">
              <a:buNone/>
            </a:pPr>
            <a:r>
              <a:rPr lang="en-US" dirty="0" smtClean="0"/>
              <a:t>I’m interested in reading some of Stephen D. </a:t>
            </a:r>
            <a:r>
              <a:rPr lang="en-US" dirty="0" err="1" smtClean="0"/>
              <a:t>Krashen’s</a:t>
            </a:r>
            <a:r>
              <a:rPr lang="en-US" dirty="0" smtClean="0"/>
              <a:t> research. I still need to learn some best practices for implementing some of the building a community criteria. I would also like to talk to some practicing librarians and administrators to get some ideas on how they are building a community of readers at their campus. </a:t>
            </a:r>
          </a:p>
          <a:p>
            <a:endParaRPr lang="en-US" dirty="0" smtClean="0"/>
          </a:p>
          <a:p>
            <a:endParaRPr lang="en-US" dirty="0"/>
          </a:p>
        </p:txBody>
      </p:sp>
    </p:spTree>
    <p:extLst>
      <p:ext uri="{BB962C8B-B14F-4D97-AF65-F5344CB8AC3E}">
        <p14:creationId xmlns:p14="http://schemas.microsoft.com/office/powerpoint/2010/main" val="25601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bg2">
                    <a:lumMod val="50000"/>
                  </a:schemeClr>
                </a:solidFill>
              </a:rPr>
              <a:t>Evaluating Nonfiction: </a:t>
            </a:r>
            <a:r>
              <a:rPr lang="en-US" dirty="0" smtClean="0"/>
              <a:t>What I know…</a:t>
            </a:r>
            <a:endParaRPr lang="en-US" dirty="0"/>
          </a:p>
        </p:txBody>
      </p:sp>
      <p:sp>
        <p:nvSpPr>
          <p:cNvPr id="3" name="Content Placeholder 2"/>
          <p:cNvSpPr>
            <a:spLocks noGrp="1"/>
          </p:cNvSpPr>
          <p:nvPr>
            <p:ph idx="1"/>
          </p:nvPr>
        </p:nvSpPr>
        <p:spPr/>
        <p:txBody>
          <a:bodyPr/>
          <a:lstStyle/>
          <a:p>
            <a:r>
              <a:rPr lang="en-US" dirty="0" smtClean="0"/>
              <a:t>I know that I can find good nonfiction books from specific content area national book lists. </a:t>
            </a:r>
          </a:p>
          <a:p>
            <a:r>
              <a:rPr lang="en-US" dirty="0" smtClean="0"/>
              <a:t>I know that I need to read and familiarize myself with the authors’ notes and background in order to make a sound decision on whether or not they are an expert in what they are writing about. </a:t>
            </a:r>
          </a:p>
          <a:p>
            <a:r>
              <a:rPr lang="en-US" dirty="0" smtClean="0"/>
              <a:t>I know that I don’t have to be an expert in all fields but can evaluate books based on the author’s notes, research, and background. </a:t>
            </a:r>
            <a:endParaRPr lang="en-US" dirty="0"/>
          </a:p>
        </p:txBody>
      </p:sp>
    </p:spTree>
    <p:extLst>
      <p:ext uri="{BB962C8B-B14F-4D97-AF65-F5344CB8AC3E}">
        <p14:creationId xmlns:p14="http://schemas.microsoft.com/office/powerpoint/2010/main" val="1631495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bg2">
                    <a:lumMod val="50000"/>
                  </a:schemeClr>
                </a:solidFill>
              </a:rPr>
              <a:t>Evaluating Nonfiction: </a:t>
            </a:r>
            <a:r>
              <a:rPr lang="en-US" dirty="0" smtClean="0"/>
              <a:t>What I learned…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4898091"/>
              </p:ext>
            </p:extLst>
          </p:nvPr>
        </p:nvGraphicFramePr>
        <p:xfrm>
          <a:off x="2933700" y="2611087"/>
          <a:ext cx="8770938" cy="3907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5534430" y="2241754"/>
            <a:ext cx="3569109" cy="369332"/>
          </a:xfrm>
          <a:prstGeom prst="rect">
            <a:avLst/>
          </a:prstGeom>
          <a:noFill/>
        </p:spPr>
        <p:txBody>
          <a:bodyPr wrap="square" rtlCol="0">
            <a:spAutoFit/>
          </a:bodyPr>
          <a:lstStyle/>
          <a:p>
            <a:r>
              <a:rPr lang="en-US" dirty="0" smtClean="0">
                <a:solidFill>
                  <a:schemeClr val="accent4">
                    <a:lumMod val="50000"/>
                  </a:schemeClr>
                </a:solidFill>
              </a:rPr>
              <a:t>Criteria to help evaluate nonfiction: </a:t>
            </a:r>
            <a:endParaRPr lang="en-US" dirty="0">
              <a:solidFill>
                <a:schemeClr val="accent4">
                  <a:lumMod val="50000"/>
                </a:schemeClr>
              </a:solidFill>
            </a:endParaRPr>
          </a:p>
        </p:txBody>
      </p:sp>
    </p:spTree>
    <p:extLst>
      <p:ext uri="{BB962C8B-B14F-4D97-AF65-F5344CB8AC3E}">
        <p14:creationId xmlns:p14="http://schemas.microsoft.com/office/powerpoint/2010/main" val="1531571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bg2">
                    <a:lumMod val="50000"/>
                  </a:schemeClr>
                </a:solidFill>
              </a:rPr>
              <a:t>Evaluating Nonfiction: </a:t>
            </a:r>
            <a:r>
              <a:rPr lang="en-US" dirty="0" smtClean="0"/>
              <a:t>How will I share this information?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62276646"/>
              </p:ext>
            </p:extLst>
          </p:nvPr>
        </p:nvGraphicFramePr>
        <p:xfrm>
          <a:off x="2933700" y="2851355"/>
          <a:ext cx="8770938" cy="30416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3252"/>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E1217"/>
      </a:dk2>
      <a:lt2>
        <a:srgbClr val="FAFDFD"/>
      </a:lt2>
      <a:accent1>
        <a:srgbClr val="78475D"/>
      </a:accent1>
      <a:accent2>
        <a:srgbClr val="A7D068"/>
      </a:accent2>
      <a:accent3>
        <a:srgbClr val="78C5CF"/>
      </a:accent3>
      <a:accent4>
        <a:srgbClr val="D36E88"/>
      </a:accent4>
      <a:accent5>
        <a:srgbClr val="D3C588"/>
      </a:accent5>
      <a:accent6>
        <a:srgbClr val="ED9E57"/>
      </a:accent6>
      <a:hlink>
        <a:srgbClr val="78C5CF"/>
      </a:hlink>
      <a:folHlink>
        <a:srgbClr val="D36E88"/>
      </a:folHlink>
    </a:clrScheme>
    <a:fontScheme name="Feathered">
      <a:majorFont>
        <a:latin typeface="Century Schoolbook" panose="02040604050505020304"/>
        <a:ea typeface=""/>
        <a:cs typeface=""/>
      </a:majorFont>
      <a:minorFont>
        <a:latin typeface="Calibri" panose="020F0502020204030204"/>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E2D42CFC-65DC-41E3-8961-A8E5A2991312}"/>
    </a:ext>
  </a:extLst>
</a:theme>
</file>

<file path=docProps/app.xml><?xml version="1.0" encoding="utf-8"?>
<Properties xmlns="http://schemas.openxmlformats.org/officeDocument/2006/extended-properties" xmlns:vt="http://schemas.openxmlformats.org/officeDocument/2006/docPropsVTypes">
  <Template>Feathered</Template>
  <TotalTime>2282</TotalTime>
  <Words>1941</Words>
  <Application>Microsoft Macintosh PowerPoint</Application>
  <PresentationFormat>Widescreen</PresentationFormat>
  <Paragraphs>144</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Calibri</vt:lpstr>
      <vt:lpstr>Century Schoolbook</vt:lpstr>
      <vt:lpstr>Corbel</vt:lpstr>
      <vt:lpstr>Wingdings</vt:lpstr>
      <vt:lpstr>Arial</vt:lpstr>
      <vt:lpstr>Feathered</vt:lpstr>
      <vt:lpstr>LSSL 5360</vt:lpstr>
      <vt:lpstr>Building a Community: What I know…</vt:lpstr>
      <vt:lpstr>Building a community: What I learned…</vt:lpstr>
      <vt:lpstr>Building a community: What I learned…</vt:lpstr>
      <vt:lpstr>Building a community: How will I share this information?</vt:lpstr>
      <vt:lpstr>Building a community: What do I still need to learn?</vt:lpstr>
      <vt:lpstr>Evaluating Nonfiction: What I know…</vt:lpstr>
      <vt:lpstr>Evaluating Nonfiction: What I learned…</vt:lpstr>
      <vt:lpstr>Evaluating Nonfiction: How will I share this information?</vt:lpstr>
      <vt:lpstr>Evaluating Nonfiction: What do I still need to learn?</vt:lpstr>
      <vt:lpstr>Genres and Formats: What I know…</vt:lpstr>
      <vt:lpstr>Genres and Formats: What I learned…</vt:lpstr>
      <vt:lpstr>Genres and Formats: What I learned…</vt:lpstr>
      <vt:lpstr>Genres and Formats: How will I share this information?</vt:lpstr>
      <vt:lpstr>Genres and Formats: What do I still need to learn?</vt:lpstr>
      <vt:lpstr>Evaluating Picture Books: What I know…</vt:lpstr>
      <vt:lpstr>Evaluating Picture Books: What I learned…</vt:lpstr>
      <vt:lpstr>Evaluating Picture Books: How will I share this information?</vt:lpstr>
      <vt:lpstr>Evaluating Picture Books: What do I still need to learn?</vt:lpstr>
      <vt:lpstr>Why we share literature with children: What I know…</vt:lpstr>
      <vt:lpstr>Why we share literature with children: What I learned…</vt:lpstr>
      <vt:lpstr>Why we share literature with children: How will I share?</vt:lpstr>
      <vt:lpstr>Why we share literature with children: What do I still need to learn?</vt:lpstr>
    </vt:vector>
  </TitlesOfParts>
  <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LSSL 5360</dc:title>
  <dc:creator>Nora Ruiz</dc:creator>
  <cp:lastModifiedBy>Nora Ruiz</cp:lastModifiedBy>
  <cp:revision>26</cp:revision>
  <dcterms:created xsi:type="dcterms:W3CDTF">2016-11-08T14:17:05Z</dcterms:created>
  <dcterms:modified xsi:type="dcterms:W3CDTF">2016-11-10T04:19:31Z</dcterms:modified>
</cp:coreProperties>
</file>